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72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12F35-6F10-44C9-B63B-55ADFD4326B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21D3CBE-D2A0-4EAF-962E-C6901C805503}">
      <dgm:prSet phldrT="[Text]"/>
      <dgm:spPr/>
      <dgm:t>
        <a:bodyPr/>
        <a:lstStyle/>
        <a:p>
          <a:r>
            <a:rPr lang="en-GB" dirty="0" smtClean="0"/>
            <a:t>Fighting</a:t>
          </a:r>
          <a:endParaRPr lang="en-GB" dirty="0"/>
        </a:p>
      </dgm:t>
    </dgm:pt>
    <dgm:pt modelId="{3DF85F03-BE03-4774-BE79-3F15C368B1CE}" type="parTrans" cxnId="{E7C6094F-DDA8-4DEE-A71D-0B27691C994C}">
      <dgm:prSet/>
      <dgm:spPr/>
      <dgm:t>
        <a:bodyPr/>
        <a:lstStyle/>
        <a:p>
          <a:endParaRPr lang="en-GB"/>
        </a:p>
      </dgm:t>
    </dgm:pt>
    <dgm:pt modelId="{1E0AE3EC-B140-4E3B-80A0-633A745C7288}" type="sibTrans" cxnId="{E7C6094F-DDA8-4DEE-A71D-0B27691C994C}">
      <dgm:prSet/>
      <dgm:spPr/>
      <dgm:t>
        <a:bodyPr/>
        <a:lstStyle/>
        <a:p>
          <a:endParaRPr lang="en-GB"/>
        </a:p>
      </dgm:t>
    </dgm:pt>
    <dgm:pt modelId="{EA7FBB32-5D30-46E0-8A30-A8553A0376B6}">
      <dgm:prSet phldrT="[Text]"/>
      <dgm:spPr/>
      <dgm:t>
        <a:bodyPr/>
        <a:lstStyle/>
        <a:p>
          <a:r>
            <a:rPr lang="en-GB" dirty="0" smtClean="0"/>
            <a:t>Anger</a:t>
          </a:r>
          <a:endParaRPr lang="en-GB" dirty="0"/>
        </a:p>
      </dgm:t>
    </dgm:pt>
    <dgm:pt modelId="{B8468436-30CA-4657-BAFF-81CB6CD68BDC}" type="parTrans" cxnId="{F46BE996-7278-44A4-8DA9-A99105755C30}">
      <dgm:prSet/>
      <dgm:spPr/>
      <dgm:t>
        <a:bodyPr/>
        <a:lstStyle/>
        <a:p>
          <a:endParaRPr lang="en-GB" dirty="0"/>
        </a:p>
      </dgm:t>
    </dgm:pt>
    <dgm:pt modelId="{E1E7C1B6-F208-4314-8FA3-FC80824B72D4}" type="sibTrans" cxnId="{F46BE996-7278-44A4-8DA9-A99105755C30}">
      <dgm:prSet/>
      <dgm:spPr/>
      <dgm:t>
        <a:bodyPr/>
        <a:lstStyle/>
        <a:p>
          <a:endParaRPr lang="en-GB"/>
        </a:p>
      </dgm:t>
    </dgm:pt>
    <dgm:pt modelId="{70CE5673-9BB9-4E5F-A2F2-48E88E24338E}">
      <dgm:prSet phldrT="[Text]"/>
      <dgm:spPr/>
      <dgm:t>
        <a:bodyPr/>
        <a:lstStyle/>
        <a:p>
          <a:r>
            <a:rPr lang="en-GB" dirty="0" smtClean="0"/>
            <a:t>Street status</a:t>
          </a:r>
          <a:endParaRPr lang="en-GB" dirty="0"/>
        </a:p>
      </dgm:t>
    </dgm:pt>
    <dgm:pt modelId="{1087D18E-1EC0-4786-8142-6976CEF2F703}" type="parTrans" cxnId="{5E13E731-B18F-4157-A832-FA5F18597971}">
      <dgm:prSet/>
      <dgm:spPr/>
      <dgm:t>
        <a:bodyPr/>
        <a:lstStyle/>
        <a:p>
          <a:endParaRPr lang="en-GB" dirty="0"/>
        </a:p>
      </dgm:t>
    </dgm:pt>
    <dgm:pt modelId="{0CB339DD-C47C-433E-9DE4-9607D3D3B2DA}" type="sibTrans" cxnId="{5E13E731-B18F-4157-A832-FA5F18597971}">
      <dgm:prSet/>
      <dgm:spPr/>
      <dgm:t>
        <a:bodyPr/>
        <a:lstStyle/>
        <a:p>
          <a:endParaRPr lang="en-GB"/>
        </a:p>
      </dgm:t>
    </dgm:pt>
    <dgm:pt modelId="{8B55CCD4-731B-47BC-B11C-5F2B49FC8C5E}">
      <dgm:prSet phldrT="[Text]"/>
      <dgm:spPr/>
      <dgm:t>
        <a:bodyPr/>
        <a:lstStyle/>
        <a:p>
          <a:r>
            <a:rPr lang="en-GB" dirty="0" smtClean="0"/>
            <a:t>Insecurities</a:t>
          </a:r>
          <a:endParaRPr lang="en-GB" dirty="0"/>
        </a:p>
      </dgm:t>
    </dgm:pt>
    <dgm:pt modelId="{FED7F762-2555-498E-835F-E3A73CF7D966}" type="parTrans" cxnId="{F4EF9FEE-ECBD-4CD6-9445-50E4641ECB68}">
      <dgm:prSet/>
      <dgm:spPr/>
      <dgm:t>
        <a:bodyPr/>
        <a:lstStyle/>
        <a:p>
          <a:endParaRPr lang="en-GB" dirty="0"/>
        </a:p>
      </dgm:t>
    </dgm:pt>
    <dgm:pt modelId="{0BF08750-AB98-4CC8-937C-82518415C50C}" type="sibTrans" cxnId="{F4EF9FEE-ECBD-4CD6-9445-50E4641ECB68}">
      <dgm:prSet/>
      <dgm:spPr/>
      <dgm:t>
        <a:bodyPr/>
        <a:lstStyle/>
        <a:p>
          <a:endParaRPr lang="en-GB"/>
        </a:p>
      </dgm:t>
    </dgm:pt>
    <dgm:pt modelId="{F1FB4B2F-C7D8-4388-B517-35D2EC1B1088}">
      <dgm:prSet phldrT="[Text]"/>
      <dgm:spPr/>
      <dgm:t>
        <a:bodyPr/>
        <a:lstStyle/>
        <a:p>
          <a:r>
            <a:rPr lang="en-GB" dirty="0" smtClean="0"/>
            <a:t>Economic</a:t>
          </a:r>
          <a:endParaRPr lang="en-GB" dirty="0"/>
        </a:p>
      </dgm:t>
    </dgm:pt>
    <dgm:pt modelId="{0EA5066A-24D5-480E-BFC4-F9B1F80B3FF7}" type="parTrans" cxnId="{FD4075ED-DB0B-4747-A544-BDCD367716DB}">
      <dgm:prSet/>
      <dgm:spPr/>
      <dgm:t>
        <a:bodyPr/>
        <a:lstStyle/>
        <a:p>
          <a:endParaRPr lang="en-GB" dirty="0"/>
        </a:p>
      </dgm:t>
    </dgm:pt>
    <dgm:pt modelId="{A0D05B9A-DE20-4592-9FFE-F0DC943D8824}" type="sibTrans" cxnId="{FD4075ED-DB0B-4747-A544-BDCD367716DB}">
      <dgm:prSet/>
      <dgm:spPr/>
      <dgm:t>
        <a:bodyPr/>
        <a:lstStyle/>
        <a:p>
          <a:endParaRPr lang="en-GB"/>
        </a:p>
      </dgm:t>
    </dgm:pt>
    <dgm:pt modelId="{674B0784-D728-4EE8-AE2C-7D5083F717C7}">
      <dgm:prSet phldrT="[Text]"/>
      <dgm:spPr/>
      <dgm:t>
        <a:bodyPr/>
        <a:lstStyle/>
        <a:p>
          <a:r>
            <a:rPr lang="en-GB" dirty="0" smtClean="0"/>
            <a:t>Injustice</a:t>
          </a:r>
          <a:endParaRPr lang="en-GB" dirty="0"/>
        </a:p>
      </dgm:t>
    </dgm:pt>
    <dgm:pt modelId="{0B94252A-6491-4EE1-B248-BE423FFCEC61}" type="parTrans" cxnId="{5941E6F3-A2FB-474E-A1DA-E05FE6EA719F}">
      <dgm:prSet/>
      <dgm:spPr/>
      <dgm:t>
        <a:bodyPr/>
        <a:lstStyle/>
        <a:p>
          <a:endParaRPr lang="en-GB" dirty="0"/>
        </a:p>
      </dgm:t>
    </dgm:pt>
    <dgm:pt modelId="{9BD123A5-D34F-42AD-817D-3192ACC7FAA9}" type="sibTrans" cxnId="{5941E6F3-A2FB-474E-A1DA-E05FE6EA719F}">
      <dgm:prSet/>
      <dgm:spPr/>
      <dgm:t>
        <a:bodyPr/>
        <a:lstStyle/>
        <a:p>
          <a:endParaRPr lang="en-GB"/>
        </a:p>
      </dgm:t>
    </dgm:pt>
    <dgm:pt modelId="{8AC12213-4845-4929-B72C-E4CD138B37EA}">
      <dgm:prSet phldrT="[Text]"/>
      <dgm:spPr/>
      <dgm:t>
        <a:bodyPr/>
        <a:lstStyle/>
        <a:p>
          <a:r>
            <a:rPr lang="en-GB" dirty="0" smtClean="0"/>
            <a:t>Patriarchy</a:t>
          </a:r>
          <a:endParaRPr lang="en-GB" dirty="0"/>
        </a:p>
      </dgm:t>
    </dgm:pt>
    <dgm:pt modelId="{F3FF898D-5290-4AAD-8639-CF5FFCBA280C}" type="parTrans" cxnId="{9A492958-EE09-43A3-A499-531F81830719}">
      <dgm:prSet/>
      <dgm:spPr/>
      <dgm:t>
        <a:bodyPr/>
        <a:lstStyle/>
        <a:p>
          <a:endParaRPr lang="en-GB"/>
        </a:p>
      </dgm:t>
    </dgm:pt>
    <dgm:pt modelId="{B423B3C0-D548-480C-A5DF-26EFD6EB0349}" type="sibTrans" cxnId="{9A492958-EE09-43A3-A499-531F81830719}">
      <dgm:prSet/>
      <dgm:spPr/>
      <dgm:t>
        <a:bodyPr/>
        <a:lstStyle/>
        <a:p>
          <a:endParaRPr lang="en-GB"/>
        </a:p>
      </dgm:t>
    </dgm:pt>
    <dgm:pt modelId="{76DDCC9C-0DC6-4C65-9AB5-95A63E31E5EC}" type="pres">
      <dgm:prSet presAssocID="{19112F35-6F10-44C9-B63B-55ADFD4326B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BED7BC-A320-4F0B-96C9-491C44BF6399}" type="pres">
      <dgm:prSet presAssocID="{421D3CBE-D2A0-4EAF-962E-C6901C805503}" presName="centerShape" presStyleLbl="node0" presStyleIdx="0" presStyleCnt="1"/>
      <dgm:spPr/>
      <dgm:t>
        <a:bodyPr/>
        <a:lstStyle/>
        <a:p>
          <a:endParaRPr lang="en-GB"/>
        </a:p>
      </dgm:t>
    </dgm:pt>
    <dgm:pt modelId="{40CA467E-B112-48AE-921E-A060C6FC8C9A}" type="pres">
      <dgm:prSet presAssocID="{B8468436-30CA-4657-BAFF-81CB6CD68BDC}" presName="parTrans" presStyleLbl="sibTrans2D1" presStyleIdx="0" presStyleCnt="6"/>
      <dgm:spPr/>
      <dgm:t>
        <a:bodyPr/>
        <a:lstStyle/>
        <a:p>
          <a:endParaRPr lang="en-GB"/>
        </a:p>
      </dgm:t>
    </dgm:pt>
    <dgm:pt modelId="{011FD465-9159-4726-A732-4B84C0E1F032}" type="pres">
      <dgm:prSet presAssocID="{B8468436-30CA-4657-BAFF-81CB6CD68BDC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025ECB6E-7A27-437D-ABED-CE56C06BE3E4}" type="pres">
      <dgm:prSet presAssocID="{EA7FBB32-5D30-46E0-8A30-A8553A0376B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9E09A1-BBCA-4634-BDA5-DBA52C962AA3}" type="pres">
      <dgm:prSet presAssocID="{1087D18E-1EC0-4786-8142-6976CEF2F703}" presName="parTrans" presStyleLbl="sibTrans2D1" presStyleIdx="1" presStyleCnt="6"/>
      <dgm:spPr/>
      <dgm:t>
        <a:bodyPr/>
        <a:lstStyle/>
        <a:p>
          <a:endParaRPr lang="en-GB"/>
        </a:p>
      </dgm:t>
    </dgm:pt>
    <dgm:pt modelId="{CBF00122-88D9-4D74-8D34-D0F0BE7CDE14}" type="pres">
      <dgm:prSet presAssocID="{1087D18E-1EC0-4786-8142-6976CEF2F703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E382AEFA-2AB1-494F-9125-67436164B117}" type="pres">
      <dgm:prSet presAssocID="{70CE5673-9BB9-4E5F-A2F2-48E88E24338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11FFD4-E305-4D99-9A76-2B414E78A550}" type="pres">
      <dgm:prSet presAssocID="{FED7F762-2555-498E-835F-E3A73CF7D966}" presName="parTrans" presStyleLbl="sibTrans2D1" presStyleIdx="2" presStyleCnt="6"/>
      <dgm:spPr/>
      <dgm:t>
        <a:bodyPr/>
        <a:lstStyle/>
        <a:p>
          <a:endParaRPr lang="en-GB"/>
        </a:p>
      </dgm:t>
    </dgm:pt>
    <dgm:pt modelId="{22CBF9FD-4D3D-406C-8D17-BD80D9C2DCC8}" type="pres">
      <dgm:prSet presAssocID="{FED7F762-2555-498E-835F-E3A73CF7D966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2C0462D8-04A8-4725-81BA-2DA97DCF64A5}" type="pres">
      <dgm:prSet presAssocID="{8B55CCD4-731B-47BC-B11C-5F2B49FC8C5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BCB972-8A95-4497-A234-FDA59B3DBB3B}" type="pres">
      <dgm:prSet presAssocID="{0EA5066A-24D5-480E-BFC4-F9B1F80B3FF7}" presName="parTrans" presStyleLbl="sibTrans2D1" presStyleIdx="3" presStyleCnt="6"/>
      <dgm:spPr/>
      <dgm:t>
        <a:bodyPr/>
        <a:lstStyle/>
        <a:p>
          <a:endParaRPr lang="en-GB"/>
        </a:p>
      </dgm:t>
    </dgm:pt>
    <dgm:pt modelId="{5849F779-D5D9-4213-AF57-96790DD0F62F}" type="pres">
      <dgm:prSet presAssocID="{0EA5066A-24D5-480E-BFC4-F9B1F80B3FF7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A75E282B-7E0F-420C-9B24-117A0E645276}" type="pres">
      <dgm:prSet presAssocID="{F1FB4B2F-C7D8-4388-B517-35D2EC1B108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E526C0-3F68-45B7-B081-A260E7BF3EC7}" type="pres">
      <dgm:prSet presAssocID="{0B94252A-6491-4EE1-B248-BE423FFCEC61}" presName="parTrans" presStyleLbl="sibTrans2D1" presStyleIdx="4" presStyleCnt="6"/>
      <dgm:spPr/>
      <dgm:t>
        <a:bodyPr/>
        <a:lstStyle/>
        <a:p>
          <a:endParaRPr lang="en-GB"/>
        </a:p>
      </dgm:t>
    </dgm:pt>
    <dgm:pt modelId="{95C9059E-63C1-406F-AAFF-F1624ABD8838}" type="pres">
      <dgm:prSet presAssocID="{0B94252A-6491-4EE1-B248-BE423FFCEC61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2F01B632-F6BC-4BF9-8863-D023C845C316}" type="pres">
      <dgm:prSet presAssocID="{674B0784-D728-4EE8-AE2C-7D5083F717C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B2DA25-37C2-4AE1-8797-ABA290599EAD}" type="pres">
      <dgm:prSet presAssocID="{F3FF898D-5290-4AAD-8639-CF5FFCBA280C}" presName="parTrans" presStyleLbl="sibTrans2D1" presStyleIdx="5" presStyleCnt="6"/>
      <dgm:spPr/>
      <dgm:t>
        <a:bodyPr/>
        <a:lstStyle/>
        <a:p>
          <a:endParaRPr lang="en-GB"/>
        </a:p>
      </dgm:t>
    </dgm:pt>
    <dgm:pt modelId="{18B3FF7D-DD45-4465-A2CF-22C352586BAD}" type="pres">
      <dgm:prSet presAssocID="{F3FF898D-5290-4AAD-8639-CF5FFCBA280C}" presName="connectorText" presStyleLbl="sibTrans2D1" presStyleIdx="5" presStyleCnt="6"/>
      <dgm:spPr/>
      <dgm:t>
        <a:bodyPr/>
        <a:lstStyle/>
        <a:p>
          <a:endParaRPr lang="en-GB"/>
        </a:p>
      </dgm:t>
    </dgm:pt>
    <dgm:pt modelId="{9BD2E553-5B35-4E0F-820E-61CD7DB224BD}" type="pres">
      <dgm:prSet presAssocID="{8AC12213-4845-4929-B72C-E4CD138B37E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DA5FC6C-935C-484B-8765-5E5691E2223A}" type="presOf" srcId="{8B55CCD4-731B-47BC-B11C-5F2B49FC8C5E}" destId="{2C0462D8-04A8-4725-81BA-2DA97DCF64A5}" srcOrd="0" destOrd="0" presId="urn:microsoft.com/office/officeart/2005/8/layout/radial5"/>
    <dgm:cxn modelId="{F4EF9FEE-ECBD-4CD6-9445-50E4641ECB68}" srcId="{421D3CBE-D2A0-4EAF-962E-C6901C805503}" destId="{8B55CCD4-731B-47BC-B11C-5F2B49FC8C5E}" srcOrd="2" destOrd="0" parTransId="{FED7F762-2555-498E-835F-E3A73CF7D966}" sibTransId="{0BF08750-AB98-4CC8-937C-82518415C50C}"/>
    <dgm:cxn modelId="{6ED93388-A52B-417F-A05C-68BAED572F81}" type="presOf" srcId="{B8468436-30CA-4657-BAFF-81CB6CD68BDC}" destId="{40CA467E-B112-48AE-921E-A060C6FC8C9A}" srcOrd="0" destOrd="0" presId="urn:microsoft.com/office/officeart/2005/8/layout/radial5"/>
    <dgm:cxn modelId="{A1ED31C0-3EE6-485C-95C6-D92A9DF883A7}" type="presOf" srcId="{1087D18E-1EC0-4786-8142-6976CEF2F703}" destId="{139E09A1-BBCA-4634-BDA5-DBA52C962AA3}" srcOrd="0" destOrd="0" presId="urn:microsoft.com/office/officeart/2005/8/layout/radial5"/>
    <dgm:cxn modelId="{6FCDFDA0-274E-496F-9E04-FCB699C9BF9B}" type="presOf" srcId="{0B94252A-6491-4EE1-B248-BE423FFCEC61}" destId="{6DE526C0-3F68-45B7-B081-A260E7BF3EC7}" srcOrd="0" destOrd="0" presId="urn:microsoft.com/office/officeart/2005/8/layout/radial5"/>
    <dgm:cxn modelId="{B1EFFC8E-CF2C-4E1F-A6C3-5A8C485C1CB2}" type="presOf" srcId="{19112F35-6F10-44C9-B63B-55ADFD4326B3}" destId="{76DDCC9C-0DC6-4C65-9AB5-95A63E31E5EC}" srcOrd="0" destOrd="0" presId="urn:microsoft.com/office/officeart/2005/8/layout/radial5"/>
    <dgm:cxn modelId="{69B840DF-7CBF-4A8D-90C9-806E7F99149D}" type="presOf" srcId="{B8468436-30CA-4657-BAFF-81CB6CD68BDC}" destId="{011FD465-9159-4726-A732-4B84C0E1F032}" srcOrd="1" destOrd="0" presId="urn:microsoft.com/office/officeart/2005/8/layout/radial5"/>
    <dgm:cxn modelId="{97A80D4B-C1E0-44B9-A16E-181BEEEC854D}" type="presOf" srcId="{F1FB4B2F-C7D8-4388-B517-35D2EC1B1088}" destId="{A75E282B-7E0F-420C-9B24-117A0E645276}" srcOrd="0" destOrd="0" presId="urn:microsoft.com/office/officeart/2005/8/layout/radial5"/>
    <dgm:cxn modelId="{252BEBF5-A531-4075-B2FD-6C1117D6806B}" type="presOf" srcId="{70CE5673-9BB9-4E5F-A2F2-48E88E24338E}" destId="{E382AEFA-2AB1-494F-9125-67436164B117}" srcOrd="0" destOrd="0" presId="urn:microsoft.com/office/officeart/2005/8/layout/radial5"/>
    <dgm:cxn modelId="{BCA62D44-3753-468A-BEE2-EAA68BC8201D}" type="presOf" srcId="{FED7F762-2555-498E-835F-E3A73CF7D966}" destId="{1411FFD4-E305-4D99-9A76-2B414E78A550}" srcOrd="0" destOrd="0" presId="urn:microsoft.com/office/officeart/2005/8/layout/radial5"/>
    <dgm:cxn modelId="{FE5DC9B4-69E4-4ECF-95A9-111D1706DEEC}" type="presOf" srcId="{0B94252A-6491-4EE1-B248-BE423FFCEC61}" destId="{95C9059E-63C1-406F-AAFF-F1624ABD8838}" srcOrd="1" destOrd="0" presId="urn:microsoft.com/office/officeart/2005/8/layout/radial5"/>
    <dgm:cxn modelId="{D30A6E08-E6DD-46B3-B534-79B43CDF1341}" type="presOf" srcId="{FED7F762-2555-498E-835F-E3A73CF7D966}" destId="{22CBF9FD-4D3D-406C-8D17-BD80D9C2DCC8}" srcOrd="1" destOrd="0" presId="urn:microsoft.com/office/officeart/2005/8/layout/radial5"/>
    <dgm:cxn modelId="{B1F15090-13E2-4583-BDFE-03FA125196A2}" type="presOf" srcId="{F3FF898D-5290-4AAD-8639-CF5FFCBA280C}" destId="{6DB2DA25-37C2-4AE1-8797-ABA290599EAD}" srcOrd="0" destOrd="0" presId="urn:microsoft.com/office/officeart/2005/8/layout/radial5"/>
    <dgm:cxn modelId="{FD81C78B-64BD-4110-B9BB-40F749BD4FBE}" type="presOf" srcId="{8AC12213-4845-4929-B72C-E4CD138B37EA}" destId="{9BD2E553-5B35-4E0F-820E-61CD7DB224BD}" srcOrd="0" destOrd="0" presId="urn:microsoft.com/office/officeart/2005/8/layout/radial5"/>
    <dgm:cxn modelId="{F81E6357-6569-4863-A127-A4B3848F41E8}" type="presOf" srcId="{1087D18E-1EC0-4786-8142-6976CEF2F703}" destId="{CBF00122-88D9-4D74-8D34-D0F0BE7CDE14}" srcOrd="1" destOrd="0" presId="urn:microsoft.com/office/officeart/2005/8/layout/radial5"/>
    <dgm:cxn modelId="{5941E6F3-A2FB-474E-A1DA-E05FE6EA719F}" srcId="{421D3CBE-D2A0-4EAF-962E-C6901C805503}" destId="{674B0784-D728-4EE8-AE2C-7D5083F717C7}" srcOrd="4" destOrd="0" parTransId="{0B94252A-6491-4EE1-B248-BE423FFCEC61}" sibTransId="{9BD123A5-D34F-42AD-817D-3192ACC7FAA9}"/>
    <dgm:cxn modelId="{09CBB8D4-29B2-4622-92F0-1E11AFA1DF22}" type="presOf" srcId="{0EA5066A-24D5-480E-BFC4-F9B1F80B3FF7}" destId="{61BCB972-8A95-4497-A234-FDA59B3DBB3B}" srcOrd="0" destOrd="0" presId="urn:microsoft.com/office/officeart/2005/8/layout/radial5"/>
    <dgm:cxn modelId="{B1D2C805-1B2E-41C3-B3DC-1CD98E360577}" type="presOf" srcId="{421D3CBE-D2A0-4EAF-962E-C6901C805503}" destId="{0BBED7BC-A320-4F0B-96C9-491C44BF6399}" srcOrd="0" destOrd="0" presId="urn:microsoft.com/office/officeart/2005/8/layout/radial5"/>
    <dgm:cxn modelId="{FD4075ED-DB0B-4747-A544-BDCD367716DB}" srcId="{421D3CBE-D2A0-4EAF-962E-C6901C805503}" destId="{F1FB4B2F-C7D8-4388-B517-35D2EC1B1088}" srcOrd="3" destOrd="0" parTransId="{0EA5066A-24D5-480E-BFC4-F9B1F80B3FF7}" sibTransId="{A0D05B9A-DE20-4592-9FFE-F0DC943D8824}"/>
    <dgm:cxn modelId="{895B9F5B-F734-4F48-BE30-E3043107F540}" type="presOf" srcId="{674B0784-D728-4EE8-AE2C-7D5083F717C7}" destId="{2F01B632-F6BC-4BF9-8863-D023C845C316}" srcOrd="0" destOrd="0" presId="urn:microsoft.com/office/officeart/2005/8/layout/radial5"/>
    <dgm:cxn modelId="{9A492958-EE09-43A3-A499-531F81830719}" srcId="{421D3CBE-D2A0-4EAF-962E-C6901C805503}" destId="{8AC12213-4845-4929-B72C-E4CD138B37EA}" srcOrd="5" destOrd="0" parTransId="{F3FF898D-5290-4AAD-8639-CF5FFCBA280C}" sibTransId="{B423B3C0-D548-480C-A5DF-26EFD6EB0349}"/>
    <dgm:cxn modelId="{F46BE996-7278-44A4-8DA9-A99105755C30}" srcId="{421D3CBE-D2A0-4EAF-962E-C6901C805503}" destId="{EA7FBB32-5D30-46E0-8A30-A8553A0376B6}" srcOrd="0" destOrd="0" parTransId="{B8468436-30CA-4657-BAFF-81CB6CD68BDC}" sibTransId="{E1E7C1B6-F208-4314-8FA3-FC80824B72D4}"/>
    <dgm:cxn modelId="{5E13E731-B18F-4157-A832-FA5F18597971}" srcId="{421D3CBE-D2A0-4EAF-962E-C6901C805503}" destId="{70CE5673-9BB9-4E5F-A2F2-48E88E24338E}" srcOrd="1" destOrd="0" parTransId="{1087D18E-1EC0-4786-8142-6976CEF2F703}" sibTransId="{0CB339DD-C47C-433E-9DE4-9607D3D3B2DA}"/>
    <dgm:cxn modelId="{627657F2-42FC-4FE6-8116-34F00A61C2EB}" type="presOf" srcId="{F3FF898D-5290-4AAD-8639-CF5FFCBA280C}" destId="{18B3FF7D-DD45-4465-A2CF-22C352586BAD}" srcOrd="1" destOrd="0" presId="urn:microsoft.com/office/officeart/2005/8/layout/radial5"/>
    <dgm:cxn modelId="{A7FA2EBC-E971-45F4-9253-395D85095A4B}" type="presOf" srcId="{EA7FBB32-5D30-46E0-8A30-A8553A0376B6}" destId="{025ECB6E-7A27-437D-ABED-CE56C06BE3E4}" srcOrd="0" destOrd="0" presId="urn:microsoft.com/office/officeart/2005/8/layout/radial5"/>
    <dgm:cxn modelId="{E7C6094F-DDA8-4DEE-A71D-0B27691C994C}" srcId="{19112F35-6F10-44C9-B63B-55ADFD4326B3}" destId="{421D3CBE-D2A0-4EAF-962E-C6901C805503}" srcOrd="0" destOrd="0" parTransId="{3DF85F03-BE03-4774-BE79-3F15C368B1CE}" sibTransId="{1E0AE3EC-B140-4E3B-80A0-633A745C7288}"/>
    <dgm:cxn modelId="{DC92C61C-7C8E-4D22-9073-5D52BD36EBEF}" type="presOf" srcId="{0EA5066A-24D5-480E-BFC4-F9B1F80B3FF7}" destId="{5849F779-D5D9-4213-AF57-96790DD0F62F}" srcOrd="1" destOrd="0" presId="urn:microsoft.com/office/officeart/2005/8/layout/radial5"/>
    <dgm:cxn modelId="{A97B57EB-0C1F-45C2-B75B-F8E5D644FD88}" type="presParOf" srcId="{76DDCC9C-0DC6-4C65-9AB5-95A63E31E5EC}" destId="{0BBED7BC-A320-4F0B-96C9-491C44BF6399}" srcOrd="0" destOrd="0" presId="urn:microsoft.com/office/officeart/2005/8/layout/radial5"/>
    <dgm:cxn modelId="{A2F78D64-F5B0-4213-9D82-880A9CCDFEE5}" type="presParOf" srcId="{76DDCC9C-0DC6-4C65-9AB5-95A63E31E5EC}" destId="{40CA467E-B112-48AE-921E-A060C6FC8C9A}" srcOrd="1" destOrd="0" presId="urn:microsoft.com/office/officeart/2005/8/layout/radial5"/>
    <dgm:cxn modelId="{E69EA7C3-2943-44DF-8EDB-2CBED5A9706E}" type="presParOf" srcId="{40CA467E-B112-48AE-921E-A060C6FC8C9A}" destId="{011FD465-9159-4726-A732-4B84C0E1F032}" srcOrd="0" destOrd="0" presId="urn:microsoft.com/office/officeart/2005/8/layout/radial5"/>
    <dgm:cxn modelId="{7E9FB4D7-0570-4187-9307-3BD8ABE577DC}" type="presParOf" srcId="{76DDCC9C-0DC6-4C65-9AB5-95A63E31E5EC}" destId="{025ECB6E-7A27-437D-ABED-CE56C06BE3E4}" srcOrd="2" destOrd="0" presId="urn:microsoft.com/office/officeart/2005/8/layout/radial5"/>
    <dgm:cxn modelId="{C599CD17-B297-4202-9F32-A65BADF75303}" type="presParOf" srcId="{76DDCC9C-0DC6-4C65-9AB5-95A63E31E5EC}" destId="{139E09A1-BBCA-4634-BDA5-DBA52C962AA3}" srcOrd="3" destOrd="0" presId="urn:microsoft.com/office/officeart/2005/8/layout/radial5"/>
    <dgm:cxn modelId="{E13B5F58-DA7D-4BEE-AF64-06D55A127FCE}" type="presParOf" srcId="{139E09A1-BBCA-4634-BDA5-DBA52C962AA3}" destId="{CBF00122-88D9-4D74-8D34-D0F0BE7CDE14}" srcOrd="0" destOrd="0" presId="urn:microsoft.com/office/officeart/2005/8/layout/radial5"/>
    <dgm:cxn modelId="{9AF2CC19-A40D-4B02-A896-51179A0920D4}" type="presParOf" srcId="{76DDCC9C-0DC6-4C65-9AB5-95A63E31E5EC}" destId="{E382AEFA-2AB1-494F-9125-67436164B117}" srcOrd="4" destOrd="0" presId="urn:microsoft.com/office/officeart/2005/8/layout/radial5"/>
    <dgm:cxn modelId="{E972EE07-485A-4DDE-9FE2-5FB64BFBB192}" type="presParOf" srcId="{76DDCC9C-0DC6-4C65-9AB5-95A63E31E5EC}" destId="{1411FFD4-E305-4D99-9A76-2B414E78A550}" srcOrd="5" destOrd="0" presId="urn:microsoft.com/office/officeart/2005/8/layout/radial5"/>
    <dgm:cxn modelId="{4E1B2908-BA41-4995-8AEB-C175090C65D2}" type="presParOf" srcId="{1411FFD4-E305-4D99-9A76-2B414E78A550}" destId="{22CBF9FD-4D3D-406C-8D17-BD80D9C2DCC8}" srcOrd="0" destOrd="0" presId="urn:microsoft.com/office/officeart/2005/8/layout/radial5"/>
    <dgm:cxn modelId="{4E9C7645-755A-45B4-8413-5ACBEF630C35}" type="presParOf" srcId="{76DDCC9C-0DC6-4C65-9AB5-95A63E31E5EC}" destId="{2C0462D8-04A8-4725-81BA-2DA97DCF64A5}" srcOrd="6" destOrd="0" presId="urn:microsoft.com/office/officeart/2005/8/layout/radial5"/>
    <dgm:cxn modelId="{AE1D4C91-1AC1-496B-8B51-CC057FF61C03}" type="presParOf" srcId="{76DDCC9C-0DC6-4C65-9AB5-95A63E31E5EC}" destId="{61BCB972-8A95-4497-A234-FDA59B3DBB3B}" srcOrd="7" destOrd="0" presId="urn:microsoft.com/office/officeart/2005/8/layout/radial5"/>
    <dgm:cxn modelId="{A0507849-1D98-4F8A-8C98-48D637077D8E}" type="presParOf" srcId="{61BCB972-8A95-4497-A234-FDA59B3DBB3B}" destId="{5849F779-D5D9-4213-AF57-96790DD0F62F}" srcOrd="0" destOrd="0" presId="urn:microsoft.com/office/officeart/2005/8/layout/radial5"/>
    <dgm:cxn modelId="{B68922D7-C515-4CF0-AC46-3C2C0D46B381}" type="presParOf" srcId="{76DDCC9C-0DC6-4C65-9AB5-95A63E31E5EC}" destId="{A75E282B-7E0F-420C-9B24-117A0E645276}" srcOrd="8" destOrd="0" presId="urn:microsoft.com/office/officeart/2005/8/layout/radial5"/>
    <dgm:cxn modelId="{39DDD5B1-8DB1-488D-8CD9-5E48C6BA184D}" type="presParOf" srcId="{76DDCC9C-0DC6-4C65-9AB5-95A63E31E5EC}" destId="{6DE526C0-3F68-45B7-B081-A260E7BF3EC7}" srcOrd="9" destOrd="0" presId="urn:microsoft.com/office/officeart/2005/8/layout/radial5"/>
    <dgm:cxn modelId="{F3ACAF50-EE8B-4D5F-9366-BBB7CAF838C4}" type="presParOf" srcId="{6DE526C0-3F68-45B7-B081-A260E7BF3EC7}" destId="{95C9059E-63C1-406F-AAFF-F1624ABD8838}" srcOrd="0" destOrd="0" presId="urn:microsoft.com/office/officeart/2005/8/layout/radial5"/>
    <dgm:cxn modelId="{58647CB1-4E62-43FA-A65E-4934ECA83CB9}" type="presParOf" srcId="{76DDCC9C-0DC6-4C65-9AB5-95A63E31E5EC}" destId="{2F01B632-F6BC-4BF9-8863-D023C845C316}" srcOrd="10" destOrd="0" presId="urn:microsoft.com/office/officeart/2005/8/layout/radial5"/>
    <dgm:cxn modelId="{772B867B-734E-4ED8-AA36-C0D03D3F047E}" type="presParOf" srcId="{76DDCC9C-0DC6-4C65-9AB5-95A63E31E5EC}" destId="{6DB2DA25-37C2-4AE1-8797-ABA290599EAD}" srcOrd="11" destOrd="0" presId="urn:microsoft.com/office/officeart/2005/8/layout/radial5"/>
    <dgm:cxn modelId="{B7F8788B-9DC0-41EF-A52E-397719864C5A}" type="presParOf" srcId="{6DB2DA25-37C2-4AE1-8797-ABA290599EAD}" destId="{18B3FF7D-DD45-4465-A2CF-22C352586BAD}" srcOrd="0" destOrd="0" presId="urn:microsoft.com/office/officeart/2005/8/layout/radial5"/>
    <dgm:cxn modelId="{395AB674-42A7-4C36-A7F6-B49CA3D3311C}" type="presParOf" srcId="{76DDCC9C-0DC6-4C65-9AB5-95A63E31E5EC}" destId="{9BD2E553-5B35-4E0F-820E-61CD7DB224BD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95612C-7CE7-4408-8647-37E5C95E619D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93EA6AE-9065-45A2-BD6D-79154ABF5AB2}">
      <dgm:prSet phldrT="[Text]"/>
      <dgm:spPr/>
      <dgm:t>
        <a:bodyPr/>
        <a:lstStyle/>
        <a:p>
          <a:r>
            <a:rPr lang="en-GB" dirty="0"/>
            <a:t>Anger</a:t>
          </a:r>
        </a:p>
      </dgm:t>
    </dgm:pt>
    <dgm:pt modelId="{4F503709-9BB4-433B-A187-60CCF130B3F8}" type="parTrans" cxnId="{E58CEB89-9BA6-4723-BA11-4C0F620C1E36}">
      <dgm:prSet/>
      <dgm:spPr/>
      <dgm:t>
        <a:bodyPr/>
        <a:lstStyle/>
        <a:p>
          <a:endParaRPr lang="en-GB"/>
        </a:p>
      </dgm:t>
    </dgm:pt>
    <dgm:pt modelId="{E0E4CE5A-93C3-4CAA-AB04-8836BD05C922}" type="sibTrans" cxnId="{E58CEB89-9BA6-4723-BA11-4C0F620C1E36}">
      <dgm:prSet/>
      <dgm:spPr/>
      <dgm:t>
        <a:bodyPr/>
        <a:lstStyle/>
        <a:p>
          <a:endParaRPr lang="en-GB"/>
        </a:p>
      </dgm:t>
    </dgm:pt>
    <dgm:pt modelId="{25244192-080F-4A74-854F-2B07DA491C4C}">
      <dgm:prSet phldrT="[Text]"/>
      <dgm:spPr/>
      <dgm:t>
        <a:bodyPr/>
        <a:lstStyle/>
        <a:p>
          <a:r>
            <a:rPr lang="en-GB" dirty="0"/>
            <a:t>calmness</a:t>
          </a:r>
        </a:p>
      </dgm:t>
    </dgm:pt>
    <dgm:pt modelId="{A09085AD-3C8C-4BAF-842B-FED1FE3362F8}" type="parTrans" cxnId="{8E22285E-1D35-42E5-9FE8-5D10DF0395AB}">
      <dgm:prSet/>
      <dgm:spPr/>
      <dgm:t>
        <a:bodyPr/>
        <a:lstStyle/>
        <a:p>
          <a:endParaRPr lang="en-GB" dirty="0"/>
        </a:p>
      </dgm:t>
    </dgm:pt>
    <dgm:pt modelId="{0DC31540-FFA5-44A3-B767-ADF0BBF88797}" type="sibTrans" cxnId="{8E22285E-1D35-42E5-9FE8-5D10DF0395AB}">
      <dgm:prSet/>
      <dgm:spPr/>
      <dgm:t>
        <a:bodyPr/>
        <a:lstStyle/>
        <a:p>
          <a:endParaRPr lang="en-GB"/>
        </a:p>
      </dgm:t>
    </dgm:pt>
    <dgm:pt modelId="{C26577C3-E057-4464-97CF-80C12789FD9C}">
      <dgm:prSet phldrT="[Text]"/>
      <dgm:spPr/>
      <dgm:t>
        <a:bodyPr/>
        <a:lstStyle/>
        <a:p>
          <a:r>
            <a:rPr lang="en-GB" dirty="0"/>
            <a:t>better body image</a:t>
          </a:r>
        </a:p>
      </dgm:t>
    </dgm:pt>
    <dgm:pt modelId="{D86BF56E-DECA-4E94-B52F-EADFFE1BAA99}" type="parTrans" cxnId="{2E5B7B2C-38DD-4D78-9B00-E89018629159}">
      <dgm:prSet/>
      <dgm:spPr/>
      <dgm:t>
        <a:bodyPr/>
        <a:lstStyle/>
        <a:p>
          <a:endParaRPr lang="en-GB" dirty="0"/>
        </a:p>
      </dgm:t>
    </dgm:pt>
    <dgm:pt modelId="{036AD775-24EB-4AF9-8D29-B60BED9DC62B}" type="sibTrans" cxnId="{2E5B7B2C-38DD-4D78-9B00-E89018629159}">
      <dgm:prSet/>
      <dgm:spPr/>
      <dgm:t>
        <a:bodyPr/>
        <a:lstStyle/>
        <a:p>
          <a:endParaRPr lang="en-GB"/>
        </a:p>
      </dgm:t>
    </dgm:pt>
    <dgm:pt modelId="{0ADD7C42-C4CA-4C69-A54B-0EB8DCC265F1}">
      <dgm:prSet phldrT="[Text]"/>
      <dgm:spPr/>
      <dgm:t>
        <a:bodyPr/>
        <a:lstStyle/>
        <a:p>
          <a:r>
            <a:rPr lang="en-GB" dirty="0"/>
            <a:t>skills - 'the discipline'</a:t>
          </a:r>
        </a:p>
      </dgm:t>
    </dgm:pt>
    <dgm:pt modelId="{F8CBA7D5-5260-4726-95E5-703ADA3BA8F3}" type="parTrans" cxnId="{7FC42A78-835A-4C25-9F6B-6A7981D4A26B}">
      <dgm:prSet/>
      <dgm:spPr/>
      <dgm:t>
        <a:bodyPr/>
        <a:lstStyle/>
        <a:p>
          <a:endParaRPr lang="en-GB" dirty="0"/>
        </a:p>
      </dgm:t>
    </dgm:pt>
    <dgm:pt modelId="{E4A56895-4902-43BA-9598-2123E244DF7F}" type="sibTrans" cxnId="{7FC42A78-835A-4C25-9F6B-6A7981D4A26B}">
      <dgm:prSet/>
      <dgm:spPr/>
      <dgm:t>
        <a:bodyPr/>
        <a:lstStyle/>
        <a:p>
          <a:endParaRPr lang="en-GB"/>
        </a:p>
      </dgm:t>
    </dgm:pt>
    <dgm:pt modelId="{655E8F13-8AF1-4492-BCDC-F6A3B7368F28}">
      <dgm:prSet phldrT="[Text]"/>
      <dgm:spPr/>
      <dgm:t>
        <a:bodyPr/>
        <a:lstStyle/>
        <a:p>
          <a:r>
            <a:rPr lang="en-GB" dirty="0"/>
            <a:t>improved social interaction</a:t>
          </a:r>
        </a:p>
      </dgm:t>
    </dgm:pt>
    <dgm:pt modelId="{B2A423B4-93EA-4745-82E3-7A21FC0A72DF}" type="parTrans" cxnId="{CD6D1D31-902D-41C3-9ACB-7C8394F21380}">
      <dgm:prSet/>
      <dgm:spPr/>
      <dgm:t>
        <a:bodyPr/>
        <a:lstStyle/>
        <a:p>
          <a:endParaRPr lang="en-GB" dirty="0"/>
        </a:p>
      </dgm:t>
    </dgm:pt>
    <dgm:pt modelId="{C501AD7C-9F26-4F59-B66C-1EB2DD7D60D5}" type="sibTrans" cxnId="{CD6D1D31-902D-41C3-9ACB-7C8394F21380}">
      <dgm:prSet/>
      <dgm:spPr/>
      <dgm:t>
        <a:bodyPr/>
        <a:lstStyle/>
        <a:p>
          <a:endParaRPr lang="en-GB"/>
        </a:p>
      </dgm:t>
    </dgm:pt>
    <dgm:pt modelId="{4CA8238A-D5A4-43B9-9D51-340F307C1B69}" type="pres">
      <dgm:prSet presAssocID="{CC95612C-7CE7-4408-8647-37E5C95E619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CB3C16-8925-49EA-8682-9E533A616813}" type="pres">
      <dgm:prSet presAssocID="{893EA6AE-9065-45A2-BD6D-79154ABF5AB2}" presName="centerShape" presStyleLbl="node0" presStyleIdx="0" presStyleCnt="1"/>
      <dgm:spPr/>
      <dgm:t>
        <a:bodyPr/>
        <a:lstStyle/>
        <a:p>
          <a:endParaRPr lang="en-GB"/>
        </a:p>
      </dgm:t>
    </dgm:pt>
    <dgm:pt modelId="{7CF9A44F-3217-4A44-B19C-37EFC196E50C}" type="pres">
      <dgm:prSet presAssocID="{A09085AD-3C8C-4BAF-842B-FED1FE3362F8}" presName="parTrans" presStyleLbl="sibTrans2D1" presStyleIdx="0" presStyleCnt="4" custAng="11107752" custFlipHor="1" custScaleX="188592"/>
      <dgm:spPr/>
      <dgm:t>
        <a:bodyPr/>
        <a:lstStyle/>
        <a:p>
          <a:endParaRPr lang="en-GB"/>
        </a:p>
      </dgm:t>
    </dgm:pt>
    <dgm:pt modelId="{65FBAA73-A188-4A7A-86C1-2635EFF730DD}" type="pres">
      <dgm:prSet presAssocID="{A09085AD-3C8C-4BAF-842B-FED1FE3362F8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951E4BE2-5DF7-420D-BEA8-45AEB5AC5EB1}" type="pres">
      <dgm:prSet presAssocID="{25244192-080F-4A74-854F-2B07DA491C4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E84D0D-93F4-43A0-B238-3695135600FC}" type="pres">
      <dgm:prSet presAssocID="{D86BF56E-DECA-4E94-B52F-EADFFE1BAA99}" presName="parTrans" presStyleLbl="sibTrans2D1" presStyleIdx="1" presStyleCnt="4" custFlipHor="1" custScaleX="131359"/>
      <dgm:spPr/>
      <dgm:t>
        <a:bodyPr/>
        <a:lstStyle/>
        <a:p>
          <a:endParaRPr lang="en-GB"/>
        </a:p>
      </dgm:t>
    </dgm:pt>
    <dgm:pt modelId="{34F8E134-8A04-44D8-B136-5484DE7C1A43}" type="pres">
      <dgm:prSet presAssocID="{D86BF56E-DECA-4E94-B52F-EADFFE1BAA99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CDED0E30-AC5E-467F-B845-A718EDA3CEC0}" type="pres">
      <dgm:prSet presAssocID="{C26577C3-E057-4464-97CF-80C12789FD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4046FF-8F0D-49FC-9372-21B65AA6369D}" type="pres">
      <dgm:prSet presAssocID="{F8CBA7D5-5260-4726-95E5-703ADA3BA8F3}" presName="parTrans" presStyleLbl="sibTrans2D1" presStyleIdx="2" presStyleCnt="4" custAng="10645709" custFlipHor="1" custScaleX="163356" custLinFactNeighborX="-5333" custLinFactNeighborY="19983"/>
      <dgm:spPr/>
      <dgm:t>
        <a:bodyPr/>
        <a:lstStyle/>
        <a:p>
          <a:endParaRPr lang="en-GB"/>
        </a:p>
      </dgm:t>
    </dgm:pt>
    <dgm:pt modelId="{A1A23357-FB19-47B4-A1AD-4A48ABB29D50}" type="pres">
      <dgm:prSet presAssocID="{F8CBA7D5-5260-4726-95E5-703ADA3BA8F3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D06377AB-58BA-4C75-9A19-61DAB5450FF0}" type="pres">
      <dgm:prSet presAssocID="{0ADD7C42-C4CA-4C69-A54B-0EB8DCC265F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30916C-2C33-4E61-8E2A-A9BB54F79012}" type="pres">
      <dgm:prSet presAssocID="{B2A423B4-93EA-4745-82E3-7A21FC0A72DF}" presName="parTrans" presStyleLbl="sibTrans2D1" presStyleIdx="3" presStyleCnt="4" custFlipHor="1" custScaleX="120695"/>
      <dgm:spPr/>
      <dgm:t>
        <a:bodyPr/>
        <a:lstStyle/>
        <a:p>
          <a:endParaRPr lang="en-GB"/>
        </a:p>
      </dgm:t>
    </dgm:pt>
    <dgm:pt modelId="{18773BAD-710F-45DC-8CB0-E72BFF8BA31E}" type="pres">
      <dgm:prSet presAssocID="{B2A423B4-93EA-4745-82E3-7A21FC0A72DF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6241C498-856A-4373-B12B-CE75ED92B9B1}" type="pres">
      <dgm:prSet presAssocID="{655E8F13-8AF1-4492-BCDC-F6A3B7368F2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EC8DBB-6E89-4D7C-B0CA-4A2B51575AF7}" type="presOf" srcId="{25244192-080F-4A74-854F-2B07DA491C4C}" destId="{951E4BE2-5DF7-420D-BEA8-45AEB5AC5EB1}" srcOrd="0" destOrd="0" presId="urn:microsoft.com/office/officeart/2005/8/layout/radial5"/>
    <dgm:cxn modelId="{C23C6EAC-E5C3-4A7E-861B-5CDD10352D88}" type="presOf" srcId="{F8CBA7D5-5260-4726-95E5-703ADA3BA8F3}" destId="{A1A23357-FB19-47B4-A1AD-4A48ABB29D50}" srcOrd="1" destOrd="0" presId="urn:microsoft.com/office/officeart/2005/8/layout/radial5"/>
    <dgm:cxn modelId="{CD6D1D31-902D-41C3-9ACB-7C8394F21380}" srcId="{893EA6AE-9065-45A2-BD6D-79154ABF5AB2}" destId="{655E8F13-8AF1-4492-BCDC-F6A3B7368F28}" srcOrd="3" destOrd="0" parTransId="{B2A423B4-93EA-4745-82E3-7A21FC0A72DF}" sibTransId="{C501AD7C-9F26-4F59-B66C-1EB2DD7D60D5}"/>
    <dgm:cxn modelId="{AFE7AFC6-EE90-4A81-978B-F04118DD54AC}" type="presOf" srcId="{0ADD7C42-C4CA-4C69-A54B-0EB8DCC265F1}" destId="{D06377AB-58BA-4C75-9A19-61DAB5450FF0}" srcOrd="0" destOrd="0" presId="urn:microsoft.com/office/officeart/2005/8/layout/radial5"/>
    <dgm:cxn modelId="{DC60EEAB-5BC4-455E-8DE8-BCC872F25580}" type="presOf" srcId="{B2A423B4-93EA-4745-82E3-7A21FC0A72DF}" destId="{A030916C-2C33-4E61-8E2A-A9BB54F79012}" srcOrd="0" destOrd="0" presId="urn:microsoft.com/office/officeart/2005/8/layout/radial5"/>
    <dgm:cxn modelId="{DB40B992-72E5-4A8F-AA31-050A2D240AD3}" type="presOf" srcId="{C26577C3-E057-4464-97CF-80C12789FD9C}" destId="{CDED0E30-AC5E-467F-B845-A718EDA3CEC0}" srcOrd="0" destOrd="0" presId="urn:microsoft.com/office/officeart/2005/8/layout/radial5"/>
    <dgm:cxn modelId="{9AE2DD2D-0534-4BEA-9BAC-1B9A52C976B1}" type="presOf" srcId="{893EA6AE-9065-45A2-BD6D-79154ABF5AB2}" destId="{7ECB3C16-8925-49EA-8682-9E533A616813}" srcOrd="0" destOrd="0" presId="urn:microsoft.com/office/officeart/2005/8/layout/radial5"/>
    <dgm:cxn modelId="{45B52EEB-C866-4223-8857-35FEA33E54E0}" type="presOf" srcId="{CC95612C-7CE7-4408-8647-37E5C95E619D}" destId="{4CA8238A-D5A4-43B9-9D51-340F307C1B69}" srcOrd="0" destOrd="0" presId="urn:microsoft.com/office/officeart/2005/8/layout/radial5"/>
    <dgm:cxn modelId="{8E22285E-1D35-42E5-9FE8-5D10DF0395AB}" srcId="{893EA6AE-9065-45A2-BD6D-79154ABF5AB2}" destId="{25244192-080F-4A74-854F-2B07DA491C4C}" srcOrd="0" destOrd="0" parTransId="{A09085AD-3C8C-4BAF-842B-FED1FE3362F8}" sibTransId="{0DC31540-FFA5-44A3-B767-ADF0BBF88797}"/>
    <dgm:cxn modelId="{E58CEB89-9BA6-4723-BA11-4C0F620C1E36}" srcId="{CC95612C-7CE7-4408-8647-37E5C95E619D}" destId="{893EA6AE-9065-45A2-BD6D-79154ABF5AB2}" srcOrd="0" destOrd="0" parTransId="{4F503709-9BB4-433B-A187-60CCF130B3F8}" sibTransId="{E0E4CE5A-93C3-4CAA-AB04-8836BD05C922}"/>
    <dgm:cxn modelId="{EB7D801F-B7CD-416C-9C40-7EEF63E2F462}" type="presOf" srcId="{655E8F13-8AF1-4492-BCDC-F6A3B7368F28}" destId="{6241C498-856A-4373-B12B-CE75ED92B9B1}" srcOrd="0" destOrd="0" presId="urn:microsoft.com/office/officeart/2005/8/layout/radial5"/>
    <dgm:cxn modelId="{4C5AAA7D-D6FC-4434-AC86-CEB5DDF43C37}" type="presOf" srcId="{B2A423B4-93EA-4745-82E3-7A21FC0A72DF}" destId="{18773BAD-710F-45DC-8CB0-E72BFF8BA31E}" srcOrd="1" destOrd="0" presId="urn:microsoft.com/office/officeart/2005/8/layout/radial5"/>
    <dgm:cxn modelId="{E697CF81-D29A-4B17-B0D6-1BAF5E512DD7}" type="presOf" srcId="{F8CBA7D5-5260-4726-95E5-703ADA3BA8F3}" destId="{F94046FF-8F0D-49FC-9372-21B65AA6369D}" srcOrd="0" destOrd="0" presId="urn:microsoft.com/office/officeart/2005/8/layout/radial5"/>
    <dgm:cxn modelId="{63A00543-569D-4760-96EF-32B7377B6144}" type="presOf" srcId="{D86BF56E-DECA-4E94-B52F-EADFFE1BAA99}" destId="{93E84D0D-93F4-43A0-B238-3695135600FC}" srcOrd="0" destOrd="0" presId="urn:microsoft.com/office/officeart/2005/8/layout/radial5"/>
    <dgm:cxn modelId="{F1EAE12D-FE58-4342-AE07-039F135550D9}" type="presOf" srcId="{D86BF56E-DECA-4E94-B52F-EADFFE1BAA99}" destId="{34F8E134-8A04-44D8-B136-5484DE7C1A43}" srcOrd="1" destOrd="0" presId="urn:microsoft.com/office/officeart/2005/8/layout/radial5"/>
    <dgm:cxn modelId="{7FC42A78-835A-4C25-9F6B-6A7981D4A26B}" srcId="{893EA6AE-9065-45A2-BD6D-79154ABF5AB2}" destId="{0ADD7C42-C4CA-4C69-A54B-0EB8DCC265F1}" srcOrd="2" destOrd="0" parTransId="{F8CBA7D5-5260-4726-95E5-703ADA3BA8F3}" sibTransId="{E4A56895-4902-43BA-9598-2123E244DF7F}"/>
    <dgm:cxn modelId="{85C00DBB-17D3-4084-9F92-C5E31F800823}" type="presOf" srcId="{A09085AD-3C8C-4BAF-842B-FED1FE3362F8}" destId="{7CF9A44F-3217-4A44-B19C-37EFC196E50C}" srcOrd="0" destOrd="0" presId="urn:microsoft.com/office/officeart/2005/8/layout/radial5"/>
    <dgm:cxn modelId="{86FD05B2-AACB-4778-B71C-8A6AE20DEE3D}" type="presOf" srcId="{A09085AD-3C8C-4BAF-842B-FED1FE3362F8}" destId="{65FBAA73-A188-4A7A-86C1-2635EFF730DD}" srcOrd="1" destOrd="0" presId="urn:microsoft.com/office/officeart/2005/8/layout/radial5"/>
    <dgm:cxn modelId="{2E5B7B2C-38DD-4D78-9B00-E89018629159}" srcId="{893EA6AE-9065-45A2-BD6D-79154ABF5AB2}" destId="{C26577C3-E057-4464-97CF-80C12789FD9C}" srcOrd="1" destOrd="0" parTransId="{D86BF56E-DECA-4E94-B52F-EADFFE1BAA99}" sibTransId="{036AD775-24EB-4AF9-8D29-B60BED9DC62B}"/>
    <dgm:cxn modelId="{88BD6F12-247A-47CA-ADB8-4A91885B3332}" type="presParOf" srcId="{4CA8238A-D5A4-43B9-9D51-340F307C1B69}" destId="{7ECB3C16-8925-49EA-8682-9E533A616813}" srcOrd="0" destOrd="0" presId="urn:microsoft.com/office/officeart/2005/8/layout/radial5"/>
    <dgm:cxn modelId="{A07FB0DE-D97D-4FF2-9F8A-AE2A3B2C46C9}" type="presParOf" srcId="{4CA8238A-D5A4-43B9-9D51-340F307C1B69}" destId="{7CF9A44F-3217-4A44-B19C-37EFC196E50C}" srcOrd="1" destOrd="0" presId="urn:microsoft.com/office/officeart/2005/8/layout/radial5"/>
    <dgm:cxn modelId="{C4234505-2F0F-4C64-823E-C62A75DC5A50}" type="presParOf" srcId="{7CF9A44F-3217-4A44-B19C-37EFC196E50C}" destId="{65FBAA73-A188-4A7A-86C1-2635EFF730DD}" srcOrd="0" destOrd="0" presId="urn:microsoft.com/office/officeart/2005/8/layout/radial5"/>
    <dgm:cxn modelId="{02B46D01-B8A6-46AE-A63A-674BE9D92743}" type="presParOf" srcId="{4CA8238A-D5A4-43B9-9D51-340F307C1B69}" destId="{951E4BE2-5DF7-420D-BEA8-45AEB5AC5EB1}" srcOrd="2" destOrd="0" presId="urn:microsoft.com/office/officeart/2005/8/layout/radial5"/>
    <dgm:cxn modelId="{95F03DB7-35B8-4B2E-9902-2A15EE480512}" type="presParOf" srcId="{4CA8238A-D5A4-43B9-9D51-340F307C1B69}" destId="{93E84D0D-93F4-43A0-B238-3695135600FC}" srcOrd="3" destOrd="0" presId="urn:microsoft.com/office/officeart/2005/8/layout/radial5"/>
    <dgm:cxn modelId="{0808BC20-A936-4C54-8ACA-7F5853BE3185}" type="presParOf" srcId="{93E84D0D-93F4-43A0-B238-3695135600FC}" destId="{34F8E134-8A04-44D8-B136-5484DE7C1A43}" srcOrd="0" destOrd="0" presId="urn:microsoft.com/office/officeart/2005/8/layout/radial5"/>
    <dgm:cxn modelId="{FE37B493-441B-435D-B9A9-0F294A05877F}" type="presParOf" srcId="{4CA8238A-D5A4-43B9-9D51-340F307C1B69}" destId="{CDED0E30-AC5E-467F-B845-A718EDA3CEC0}" srcOrd="4" destOrd="0" presId="urn:microsoft.com/office/officeart/2005/8/layout/radial5"/>
    <dgm:cxn modelId="{7E35302F-103E-405D-8C34-4C515FC8B158}" type="presParOf" srcId="{4CA8238A-D5A4-43B9-9D51-340F307C1B69}" destId="{F94046FF-8F0D-49FC-9372-21B65AA6369D}" srcOrd="5" destOrd="0" presId="urn:microsoft.com/office/officeart/2005/8/layout/radial5"/>
    <dgm:cxn modelId="{08453899-863C-46AB-80CF-A8883F7B3CDE}" type="presParOf" srcId="{F94046FF-8F0D-49FC-9372-21B65AA6369D}" destId="{A1A23357-FB19-47B4-A1AD-4A48ABB29D50}" srcOrd="0" destOrd="0" presId="urn:microsoft.com/office/officeart/2005/8/layout/radial5"/>
    <dgm:cxn modelId="{12752C8D-3104-4AA7-9847-C63EF5B1B049}" type="presParOf" srcId="{4CA8238A-D5A4-43B9-9D51-340F307C1B69}" destId="{D06377AB-58BA-4C75-9A19-61DAB5450FF0}" srcOrd="6" destOrd="0" presId="urn:microsoft.com/office/officeart/2005/8/layout/radial5"/>
    <dgm:cxn modelId="{A92D71E9-8A6A-4125-A13B-BD850D2F2A8E}" type="presParOf" srcId="{4CA8238A-D5A4-43B9-9D51-340F307C1B69}" destId="{A030916C-2C33-4E61-8E2A-A9BB54F79012}" srcOrd="7" destOrd="0" presId="urn:microsoft.com/office/officeart/2005/8/layout/radial5"/>
    <dgm:cxn modelId="{44620FAB-0CE3-40F5-9329-1D6FA96389F3}" type="presParOf" srcId="{A030916C-2C33-4E61-8E2A-A9BB54F79012}" destId="{18773BAD-710F-45DC-8CB0-E72BFF8BA31E}" srcOrd="0" destOrd="0" presId="urn:microsoft.com/office/officeart/2005/8/layout/radial5"/>
    <dgm:cxn modelId="{3CFEB333-1753-4CA0-ABFF-0E8057EDC715}" type="presParOf" srcId="{4CA8238A-D5A4-43B9-9D51-340F307C1B69}" destId="{6241C498-856A-4373-B12B-CE75ED92B9B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95612C-7CE7-4408-8647-37E5C95E619D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93EA6AE-9065-45A2-BD6D-79154ABF5AB2}">
      <dgm:prSet phldrT="[Text]"/>
      <dgm:spPr/>
      <dgm:t>
        <a:bodyPr/>
        <a:lstStyle/>
        <a:p>
          <a:r>
            <a:rPr lang="en-GB" dirty="0"/>
            <a:t>street status</a:t>
          </a:r>
        </a:p>
      </dgm:t>
    </dgm:pt>
    <dgm:pt modelId="{4F503709-9BB4-433B-A187-60CCF130B3F8}" type="parTrans" cxnId="{E58CEB89-9BA6-4723-BA11-4C0F620C1E36}">
      <dgm:prSet/>
      <dgm:spPr/>
      <dgm:t>
        <a:bodyPr/>
        <a:lstStyle/>
        <a:p>
          <a:endParaRPr lang="en-GB"/>
        </a:p>
      </dgm:t>
    </dgm:pt>
    <dgm:pt modelId="{E0E4CE5A-93C3-4CAA-AB04-8836BD05C922}" type="sibTrans" cxnId="{E58CEB89-9BA6-4723-BA11-4C0F620C1E36}">
      <dgm:prSet/>
      <dgm:spPr/>
      <dgm:t>
        <a:bodyPr/>
        <a:lstStyle/>
        <a:p>
          <a:endParaRPr lang="en-GB"/>
        </a:p>
      </dgm:t>
    </dgm:pt>
    <dgm:pt modelId="{25244192-080F-4A74-854F-2B07DA491C4C}">
      <dgm:prSet phldrT="[Text]"/>
      <dgm:spPr/>
      <dgm:t>
        <a:bodyPr/>
        <a:lstStyle/>
        <a:p>
          <a:r>
            <a:rPr lang="en-GB" dirty="0"/>
            <a:t>respecting one's opponent</a:t>
          </a:r>
        </a:p>
      </dgm:t>
    </dgm:pt>
    <dgm:pt modelId="{A09085AD-3C8C-4BAF-842B-FED1FE3362F8}" type="parTrans" cxnId="{8E22285E-1D35-42E5-9FE8-5D10DF0395AB}">
      <dgm:prSet/>
      <dgm:spPr/>
      <dgm:t>
        <a:bodyPr/>
        <a:lstStyle/>
        <a:p>
          <a:endParaRPr lang="en-GB" dirty="0"/>
        </a:p>
      </dgm:t>
    </dgm:pt>
    <dgm:pt modelId="{0DC31540-FFA5-44A3-B767-ADF0BBF88797}" type="sibTrans" cxnId="{8E22285E-1D35-42E5-9FE8-5D10DF0395AB}">
      <dgm:prSet/>
      <dgm:spPr/>
      <dgm:t>
        <a:bodyPr/>
        <a:lstStyle/>
        <a:p>
          <a:endParaRPr lang="en-GB"/>
        </a:p>
      </dgm:t>
    </dgm:pt>
    <dgm:pt modelId="{C26577C3-E057-4464-97CF-80C12789FD9C}">
      <dgm:prSet phldrT="[Text]"/>
      <dgm:spPr/>
      <dgm:t>
        <a:bodyPr/>
        <a:lstStyle/>
        <a:p>
          <a:r>
            <a:rPr lang="en-GB" dirty="0"/>
            <a:t>self-regulation</a:t>
          </a:r>
        </a:p>
      </dgm:t>
    </dgm:pt>
    <dgm:pt modelId="{D86BF56E-DECA-4E94-B52F-EADFFE1BAA99}" type="parTrans" cxnId="{2E5B7B2C-38DD-4D78-9B00-E89018629159}">
      <dgm:prSet/>
      <dgm:spPr/>
      <dgm:t>
        <a:bodyPr/>
        <a:lstStyle/>
        <a:p>
          <a:endParaRPr lang="en-GB" dirty="0"/>
        </a:p>
      </dgm:t>
    </dgm:pt>
    <dgm:pt modelId="{036AD775-24EB-4AF9-8D29-B60BED9DC62B}" type="sibTrans" cxnId="{2E5B7B2C-38DD-4D78-9B00-E89018629159}">
      <dgm:prSet/>
      <dgm:spPr/>
      <dgm:t>
        <a:bodyPr/>
        <a:lstStyle/>
        <a:p>
          <a:endParaRPr lang="en-GB"/>
        </a:p>
      </dgm:t>
    </dgm:pt>
    <dgm:pt modelId="{0ADD7C42-C4CA-4C69-A54B-0EB8DCC265F1}">
      <dgm:prSet phldrT="[Text]"/>
      <dgm:spPr/>
      <dgm:t>
        <a:bodyPr/>
        <a:lstStyle/>
        <a:p>
          <a:r>
            <a:rPr lang="en-GB" dirty="0"/>
            <a:t>strong social bonds</a:t>
          </a:r>
        </a:p>
      </dgm:t>
    </dgm:pt>
    <dgm:pt modelId="{F8CBA7D5-5260-4726-95E5-703ADA3BA8F3}" type="parTrans" cxnId="{7FC42A78-835A-4C25-9F6B-6A7981D4A26B}">
      <dgm:prSet/>
      <dgm:spPr/>
      <dgm:t>
        <a:bodyPr/>
        <a:lstStyle/>
        <a:p>
          <a:endParaRPr lang="en-GB" dirty="0"/>
        </a:p>
      </dgm:t>
    </dgm:pt>
    <dgm:pt modelId="{E4A56895-4902-43BA-9598-2123E244DF7F}" type="sibTrans" cxnId="{7FC42A78-835A-4C25-9F6B-6A7981D4A26B}">
      <dgm:prSet/>
      <dgm:spPr/>
      <dgm:t>
        <a:bodyPr/>
        <a:lstStyle/>
        <a:p>
          <a:endParaRPr lang="en-GB"/>
        </a:p>
      </dgm:t>
    </dgm:pt>
    <dgm:pt modelId="{655E8F13-8AF1-4492-BCDC-F6A3B7368F28}">
      <dgm:prSet phldrT="[Text]"/>
      <dgm:spPr/>
      <dgm:t>
        <a:bodyPr/>
        <a:lstStyle/>
        <a:p>
          <a:r>
            <a:rPr lang="en-GB" dirty="0"/>
            <a:t>self-belief</a:t>
          </a:r>
        </a:p>
      </dgm:t>
    </dgm:pt>
    <dgm:pt modelId="{B2A423B4-93EA-4745-82E3-7A21FC0A72DF}" type="parTrans" cxnId="{CD6D1D31-902D-41C3-9ACB-7C8394F21380}">
      <dgm:prSet/>
      <dgm:spPr/>
      <dgm:t>
        <a:bodyPr/>
        <a:lstStyle/>
        <a:p>
          <a:endParaRPr lang="en-GB" dirty="0"/>
        </a:p>
      </dgm:t>
    </dgm:pt>
    <dgm:pt modelId="{C501AD7C-9F26-4F59-B66C-1EB2DD7D60D5}" type="sibTrans" cxnId="{CD6D1D31-902D-41C3-9ACB-7C8394F21380}">
      <dgm:prSet/>
      <dgm:spPr/>
      <dgm:t>
        <a:bodyPr/>
        <a:lstStyle/>
        <a:p>
          <a:endParaRPr lang="en-GB"/>
        </a:p>
      </dgm:t>
    </dgm:pt>
    <dgm:pt modelId="{4CA8238A-D5A4-43B9-9D51-340F307C1B69}" type="pres">
      <dgm:prSet presAssocID="{CC95612C-7CE7-4408-8647-37E5C95E619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CB3C16-8925-49EA-8682-9E533A616813}" type="pres">
      <dgm:prSet presAssocID="{893EA6AE-9065-45A2-BD6D-79154ABF5AB2}" presName="centerShape" presStyleLbl="node0" presStyleIdx="0" presStyleCnt="1"/>
      <dgm:spPr/>
      <dgm:t>
        <a:bodyPr/>
        <a:lstStyle/>
        <a:p>
          <a:endParaRPr lang="en-GB"/>
        </a:p>
      </dgm:t>
    </dgm:pt>
    <dgm:pt modelId="{7CF9A44F-3217-4A44-B19C-37EFC196E50C}" type="pres">
      <dgm:prSet presAssocID="{A09085AD-3C8C-4BAF-842B-FED1FE3362F8}" presName="parTrans" presStyleLbl="sibTrans2D1" presStyleIdx="0" presStyleCnt="4" custAng="11107752" custFlipHor="1" custScaleX="188592"/>
      <dgm:spPr/>
      <dgm:t>
        <a:bodyPr/>
        <a:lstStyle/>
        <a:p>
          <a:endParaRPr lang="en-GB"/>
        </a:p>
      </dgm:t>
    </dgm:pt>
    <dgm:pt modelId="{65FBAA73-A188-4A7A-86C1-2635EFF730DD}" type="pres">
      <dgm:prSet presAssocID="{A09085AD-3C8C-4BAF-842B-FED1FE3362F8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951E4BE2-5DF7-420D-BEA8-45AEB5AC5EB1}" type="pres">
      <dgm:prSet presAssocID="{25244192-080F-4A74-854F-2B07DA491C4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E84D0D-93F4-43A0-B238-3695135600FC}" type="pres">
      <dgm:prSet presAssocID="{D86BF56E-DECA-4E94-B52F-EADFFE1BAA99}" presName="parTrans" presStyleLbl="sibTrans2D1" presStyleIdx="1" presStyleCnt="4" custFlipHor="1" custScaleX="131359"/>
      <dgm:spPr/>
      <dgm:t>
        <a:bodyPr/>
        <a:lstStyle/>
        <a:p>
          <a:endParaRPr lang="en-GB"/>
        </a:p>
      </dgm:t>
    </dgm:pt>
    <dgm:pt modelId="{34F8E134-8A04-44D8-B136-5484DE7C1A43}" type="pres">
      <dgm:prSet presAssocID="{D86BF56E-DECA-4E94-B52F-EADFFE1BAA99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CDED0E30-AC5E-467F-B845-A718EDA3CEC0}" type="pres">
      <dgm:prSet presAssocID="{C26577C3-E057-4464-97CF-80C12789FD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4046FF-8F0D-49FC-9372-21B65AA6369D}" type="pres">
      <dgm:prSet presAssocID="{F8CBA7D5-5260-4726-95E5-703ADA3BA8F3}" presName="parTrans" presStyleLbl="sibTrans2D1" presStyleIdx="2" presStyleCnt="4" custAng="10645709" custFlipHor="1" custScaleX="163356" custLinFactNeighborX="-5333" custLinFactNeighborY="19983"/>
      <dgm:spPr/>
      <dgm:t>
        <a:bodyPr/>
        <a:lstStyle/>
        <a:p>
          <a:endParaRPr lang="en-GB"/>
        </a:p>
      </dgm:t>
    </dgm:pt>
    <dgm:pt modelId="{A1A23357-FB19-47B4-A1AD-4A48ABB29D50}" type="pres">
      <dgm:prSet presAssocID="{F8CBA7D5-5260-4726-95E5-703ADA3BA8F3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D06377AB-58BA-4C75-9A19-61DAB5450FF0}" type="pres">
      <dgm:prSet presAssocID="{0ADD7C42-C4CA-4C69-A54B-0EB8DCC265F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30916C-2C33-4E61-8E2A-A9BB54F79012}" type="pres">
      <dgm:prSet presAssocID="{B2A423B4-93EA-4745-82E3-7A21FC0A72DF}" presName="parTrans" presStyleLbl="sibTrans2D1" presStyleIdx="3" presStyleCnt="4" custFlipHor="1" custScaleX="120695"/>
      <dgm:spPr/>
      <dgm:t>
        <a:bodyPr/>
        <a:lstStyle/>
        <a:p>
          <a:endParaRPr lang="en-GB"/>
        </a:p>
      </dgm:t>
    </dgm:pt>
    <dgm:pt modelId="{18773BAD-710F-45DC-8CB0-E72BFF8BA31E}" type="pres">
      <dgm:prSet presAssocID="{B2A423B4-93EA-4745-82E3-7A21FC0A72DF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6241C498-856A-4373-B12B-CE75ED92B9B1}" type="pres">
      <dgm:prSet presAssocID="{655E8F13-8AF1-4492-BCDC-F6A3B7368F2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062DA6D-E62E-4976-A1D6-7451A971D8F4}" type="presOf" srcId="{F8CBA7D5-5260-4726-95E5-703ADA3BA8F3}" destId="{A1A23357-FB19-47B4-A1AD-4A48ABB29D50}" srcOrd="1" destOrd="0" presId="urn:microsoft.com/office/officeart/2005/8/layout/radial5"/>
    <dgm:cxn modelId="{32828905-6690-41D4-9C81-D8909825F43B}" type="presOf" srcId="{655E8F13-8AF1-4492-BCDC-F6A3B7368F28}" destId="{6241C498-856A-4373-B12B-CE75ED92B9B1}" srcOrd="0" destOrd="0" presId="urn:microsoft.com/office/officeart/2005/8/layout/radial5"/>
    <dgm:cxn modelId="{CD6D1D31-902D-41C3-9ACB-7C8394F21380}" srcId="{893EA6AE-9065-45A2-BD6D-79154ABF5AB2}" destId="{655E8F13-8AF1-4492-BCDC-F6A3B7368F28}" srcOrd="3" destOrd="0" parTransId="{B2A423B4-93EA-4745-82E3-7A21FC0A72DF}" sibTransId="{C501AD7C-9F26-4F59-B66C-1EB2DD7D60D5}"/>
    <dgm:cxn modelId="{A482157C-EABF-4E7C-83BE-FAFBB69DB1ED}" type="presOf" srcId="{CC95612C-7CE7-4408-8647-37E5C95E619D}" destId="{4CA8238A-D5A4-43B9-9D51-340F307C1B69}" srcOrd="0" destOrd="0" presId="urn:microsoft.com/office/officeart/2005/8/layout/radial5"/>
    <dgm:cxn modelId="{46F19333-C4AB-4638-B23F-5B4E5D97D67A}" type="presOf" srcId="{25244192-080F-4A74-854F-2B07DA491C4C}" destId="{951E4BE2-5DF7-420D-BEA8-45AEB5AC5EB1}" srcOrd="0" destOrd="0" presId="urn:microsoft.com/office/officeart/2005/8/layout/radial5"/>
    <dgm:cxn modelId="{EA3338A1-CC44-4660-96F0-2B358781D7D7}" type="presOf" srcId="{B2A423B4-93EA-4745-82E3-7A21FC0A72DF}" destId="{18773BAD-710F-45DC-8CB0-E72BFF8BA31E}" srcOrd="1" destOrd="0" presId="urn:microsoft.com/office/officeart/2005/8/layout/radial5"/>
    <dgm:cxn modelId="{1228DCF9-84E0-469C-9D8C-8494DAF5E43F}" type="presOf" srcId="{A09085AD-3C8C-4BAF-842B-FED1FE3362F8}" destId="{65FBAA73-A188-4A7A-86C1-2635EFF730DD}" srcOrd="1" destOrd="0" presId="urn:microsoft.com/office/officeart/2005/8/layout/radial5"/>
    <dgm:cxn modelId="{8E22285E-1D35-42E5-9FE8-5D10DF0395AB}" srcId="{893EA6AE-9065-45A2-BD6D-79154ABF5AB2}" destId="{25244192-080F-4A74-854F-2B07DA491C4C}" srcOrd="0" destOrd="0" parTransId="{A09085AD-3C8C-4BAF-842B-FED1FE3362F8}" sibTransId="{0DC31540-FFA5-44A3-B767-ADF0BBF88797}"/>
    <dgm:cxn modelId="{CE99C70D-736F-445B-B94E-7456E85147B9}" type="presOf" srcId="{893EA6AE-9065-45A2-BD6D-79154ABF5AB2}" destId="{7ECB3C16-8925-49EA-8682-9E533A616813}" srcOrd="0" destOrd="0" presId="urn:microsoft.com/office/officeart/2005/8/layout/radial5"/>
    <dgm:cxn modelId="{431AB613-D338-45EB-9BB8-2DB6A63D493D}" type="presOf" srcId="{C26577C3-E057-4464-97CF-80C12789FD9C}" destId="{CDED0E30-AC5E-467F-B845-A718EDA3CEC0}" srcOrd="0" destOrd="0" presId="urn:microsoft.com/office/officeart/2005/8/layout/radial5"/>
    <dgm:cxn modelId="{E58CEB89-9BA6-4723-BA11-4C0F620C1E36}" srcId="{CC95612C-7CE7-4408-8647-37E5C95E619D}" destId="{893EA6AE-9065-45A2-BD6D-79154ABF5AB2}" srcOrd="0" destOrd="0" parTransId="{4F503709-9BB4-433B-A187-60CCF130B3F8}" sibTransId="{E0E4CE5A-93C3-4CAA-AB04-8836BD05C922}"/>
    <dgm:cxn modelId="{BE01FB24-26DC-4DDF-960B-28C9D775AB4D}" type="presOf" srcId="{B2A423B4-93EA-4745-82E3-7A21FC0A72DF}" destId="{A030916C-2C33-4E61-8E2A-A9BB54F79012}" srcOrd="0" destOrd="0" presId="urn:microsoft.com/office/officeart/2005/8/layout/radial5"/>
    <dgm:cxn modelId="{7AF7C9E7-41C2-4F86-9E7A-AFD35F82EC94}" type="presOf" srcId="{F8CBA7D5-5260-4726-95E5-703ADA3BA8F3}" destId="{F94046FF-8F0D-49FC-9372-21B65AA6369D}" srcOrd="0" destOrd="0" presId="urn:microsoft.com/office/officeart/2005/8/layout/radial5"/>
    <dgm:cxn modelId="{20CFDB28-C055-491A-B6DC-D3631E42E117}" type="presOf" srcId="{A09085AD-3C8C-4BAF-842B-FED1FE3362F8}" destId="{7CF9A44F-3217-4A44-B19C-37EFC196E50C}" srcOrd="0" destOrd="0" presId="urn:microsoft.com/office/officeart/2005/8/layout/radial5"/>
    <dgm:cxn modelId="{7FC42A78-835A-4C25-9F6B-6A7981D4A26B}" srcId="{893EA6AE-9065-45A2-BD6D-79154ABF5AB2}" destId="{0ADD7C42-C4CA-4C69-A54B-0EB8DCC265F1}" srcOrd="2" destOrd="0" parTransId="{F8CBA7D5-5260-4726-95E5-703ADA3BA8F3}" sibTransId="{E4A56895-4902-43BA-9598-2123E244DF7F}"/>
    <dgm:cxn modelId="{9E722F9C-1D73-4907-83A5-1CC3BD73AF5E}" type="presOf" srcId="{D86BF56E-DECA-4E94-B52F-EADFFE1BAA99}" destId="{34F8E134-8A04-44D8-B136-5484DE7C1A43}" srcOrd="1" destOrd="0" presId="urn:microsoft.com/office/officeart/2005/8/layout/radial5"/>
    <dgm:cxn modelId="{667BFF51-BFFD-4D52-8C34-0483D9B22952}" type="presOf" srcId="{0ADD7C42-C4CA-4C69-A54B-0EB8DCC265F1}" destId="{D06377AB-58BA-4C75-9A19-61DAB5450FF0}" srcOrd="0" destOrd="0" presId="urn:microsoft.com/office/officeart/2005/8/layout/radial5"/>
    <dgm:cxn modelId="{2E5B7B2C-38DD-4D78-9B00-E89018629159}" srcId="{893EA6AE-9065-45A2-BD6D-79154ABF5AB2}" destId="{C26577C3-E057-4464-97CF-80C12789FD9C}" srcOrd="1" destOrd="0" parTransId="{D86BF56E-DECA-4E94-B52F-EADFFE1BAA99}" sibTransId="{036AD775-24EB-4AF9-8D29-B60BED9DC62B}"/>
    <dgm:cxn modelId="{C9FB2D38-0411-4126-ABA7-6B342C58A8A9}" type="presOf" srcId="{D86BF56E-DECA-4E94-B52F-EADFFE1BAA99}" destId="{93E84D0D-93F4-43A0-B238-3695135600FC}" srcOrd="0" destOrd="0" presId="urn:microsoft.com/office/officeart/2005/8/layout/radial5"/>
    <dgm:cxn modelId="{43E50BC3-0E70-4DA2-BB42-A0AAF6E5F0CC}" type="presParOf" srcId="{4CA8238A-D5A4-43B9-9D51-340F307C1B69}" destId="{7ECB3C16-8925-49EA-8682-9E533A616813}" srcOrd="0" destOrd="0" presId="urn:microsoft.com/office/officeart/2005/8/layout/radial5"/>
    <dgm:cxn modelId="{3059385F-90FF-4AC6-8084-DF6D3305F7E0}" type="presParOf" srcId="{4CA8238A-D5A4-43B9-9D51-340F307C1B69}" destId="{7CF9A44F-3217-4A44-B19C-37EFC196E50C}" srcOrd="1" destOrd="0" presId="urn:microsoft.com/office/officeart/2005/8/layout/radial5"/>
    <dgm:cxn modelId="{B607A0E4-EF75-448F-BD04-4F221FBF7D31}" type="presParOf" srcId="{7CF9A44F-3217-4A44-B19C-37EFC196E50C}" destId="{65FBAA73-A188-4A7A-86C1-2635EFF730DD}" srcOrd="0" destOrd="0" presId="urn:microsoft.com/office/officeart/2005/8/layout/radial5"/>
    <dgm:cxn modelId="{0E273D7B-F0C4-4110-B827-DC93568C236B}" type="presParOf" srcId="{4CA8238A-D5A4-43B9-9D51-340F307C1B69}" destId="{951E4BE2-5DF7-420D-BEA8-45AEB5AC5EB1}" srcOrd="2" destOrd="0" presId="urn:microsoft.com/office/officeart/2005/8/layout/radial5"/>
    <dgm:cxn modelId="{AF04371C-1B05-4533-B0ED-26E965EE6F57}" type="presParOf" srcId="{4CA8238A-D5A4-43B9-9D51-340F307C1B69}" destId="{93E84D0D-93F4-43A0-B238-3695135600FC}" srcOrd="3" destOrd="0" presId="urn:microsoft.com/office/officeart/2005/8/layout/radial5"/>
    <dgm:cxn modelId="{8AA2D7C8-A5DC-403E-9DFD-370EFF5D6416}" type="presParOf" srcId="{93E84D0D-93F4-43A0-B238-3695135600FC}" destId="{34F8E134-8A04-44D8-B136-5484DE7C1A43}" srcOrd="0" destOrd="0" presId="urn:microsoft.com/office/officeart/2005/8/layout/radial5"/>
    <dgm:cxn modelId="{2DE2EE71-5249-4FEB-80D8-1C418FA7733A}" type="presParOf" srcId="{4CA8238A-D5A4-43B9-9D51-340F307C1B69}" destId="{CDED0E30-AC5E-467F-B845-A718EDA3CEC0}" srcOrd="4" destOrd="0" presId="urn:microsoft.com/office/officeart/2005/8/layout/radial5"/>
    <dgm:cxn modelId="{60100F9A-9DAC-4D8D-859A-36A11CD3894A}" type="presParOf" srcId="{4CA8238A-D5A4-43B9-9D51-340F307C1B69}" destId="{F94046FF-8F0D-49FC-9372-21B65AA6369D}" srcOrd="5" destOrd="0" presId="urn:microsoft.com/office/officeart/2005/8/layout/radial5"/>
    <dgm:cxn modelId="{309743A1-567C-4A96-973A-34CF5F307AEC}" type="presParOf" srcId="{F94046FF-8F0D-49FC-9372-21B65AA6369D}" destId="{A1A23357-FB19-47B4-A1AD-4A48ABB29D50}" srcOrd="0" destOrd="0" presId="urn:microsoft.com/office/officeart/2005/8/layout/radial5"/>
    <dgm:cxn modelId="{24A20B20-012F-49FF-A7F7-7713F60B7E79}" type="presParOf" srcId="{4CA8238A-D5A4-43B9-9D51-340F307C1B69}" destId="{D06377AB-58BA-4C75-9A19-61DAB5450FF0}" srcOrd="6" destOrd="0" presId="urn:microsoft.com/office/officeart/2005/8/layout/radial5"/>
    <dgm:cxn modelId="{7AB43BF8-71C3-4AB1-A32F-97931A419491}" type="presParOf" srcId="{4CA8238A-D5A4-43B9-9D51-340F307C1B69}" destId="{A030916C-2C33-4E61-8E2A-A9BB54F79012}" srcOrd="7" destOrd="0" presId="urn:microsoft.com/office/officeart/2005/8/layout/radial5"/>
    <dgm:cxn modelId="{2DE236B8-F40C-4393-9378-D63A4BDD53BD}" type="presParOf" srcId="{A030916C-2C33-4E61-8E2A-A9BB54F79012}" destId="{18773BAD-710F-45DC-8CB0-E72BFF8BA31E}" srcOrd="0" destOrd="0" presId="urn:microsoft.com/office/officeart/2005/8/layout/radial5"/>
    <dgm:cxn modelId="{00BC8CEF-245A-4ED4-BBF3-408784DB2CC5}" type="presParOf" srcId="{4CA8238A-D5A4-43B9-9D51-340F307C1B69}" destId="{6241C498-856A-4373-B12B-CE75ED92B9B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78A096-B67C-4302-A33E-D75357CFB51D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2047E59-39AA-499F-991D-10A37508AFEE}">
      <dgm:prSet phldrT="[Text]"/>
      <dgm:spPr/>
      <dgm:t>
        <a:bodyPr/>
        <a:lstStyle/>
        <a:p>
          <a:r>
            <a:rPr lang="en-GB" dirty="0"/>
            <a:t>mutual </a:t>
          </a:r>
          <a:r>
            <a:rPr lang="en-GB" dirty="0" smtClean="0"/>
            <a:t>respect</a:t>
          </a:r>
          <a:endParaRPr lang="en-GB" dirty="0"/>
        </a:p>
        <a:p>
          <a:endParaRPr lang="en-GB" dirty="0"/>
        </a:p>
      </dgm:t>
    </dgm:pt>
    <dgm:pt modelId="{D1DEAB9D-519E-4404-B563-04359CDB7502}" type="parTrans" cxnId="{71F98BD8-D98E-49B2-833A-3770CAFD6E4C}">
      <dgm:prSet/>
      <dgm:spPr/>
      <dgm:t>
        <a:bodyPr/>
        <a:lstStyle/>
        <a:p>
          <a:endParaRPr lang="en-GB"/>
        </a:p>
      </dgm:t>
    </dgm:pt>
    <dgm:pt modelId="{674248F3-4653-4E26-B2CB-4DFA47A518AE}" type="sibTrans" cxnId="{71F98BD8-D98E-49B2-833A-3770CAFD6E4C}">
      <dgm:prSet/>
      <dgm:spPr/>
      <dgm:t>
        <a:bodyPr/>
        <a:lstStyle/>
        <a:p>
          <a:endParaRPr lang="en-GB"/>
        </a:p>
      </dgm:t>
    </dgm:pt>
    <dgm:pt modelId="{9F2EC785-E2FF-43C5-B444-CB59C5D82328}">
      <dgm:prSet phldrT="[Text]"/>
      <dgm:spPr/>
      <dgm:t>
        <a:bodyPr/>
        <a:lstStyle/>
        <a:p>
          <a:r>
            <a:rPr lang="en-GB" dirty="0"/>
            <a:t>self control</a:t>
          </a:r>
        </a:p>
      </dgm:t>
    </dgm:pt>
    <dgm:pt modelId="{70F205A0-6E38-40C2-98FE-83DCB1010CB1}" type="parTrans" cxnId="{0F64C8EC-9232-4985-B952-77DC39F237EC}">
      <dgm:prSet/>
      <dgm:spPr/>
      <dgm:t>
        <a:bodyPr/>
        <a:lstStyle/>
        <a:p>
          <a:endParaRPr lang="en-GB"/>
        </a:p>
      </dgm:t>
    </dgm:pt>
    <dgm:pt modelId="{F06094EE-C54A-47D9-BE74-C1CBCD3F67D3}" type="sibTrans" cxnId="{0F64C8EC-9232-4985-B952-77DC39F237EC}">
      <dgm:prSet/>
      <dgm:spPr/>
      <dgm:t>
        <a:bodyPr/>
        <a:lstStyle/>
        <a:p>
          <a:endParaRPr lang="en-GB"/>
        </a:p>
      </dgm:t>
    </dgm:pt>
    <dgm:pt modelId="{A2A51692-324A-4C84-A093-5DBE4769413A}">
      <dgm:prSet phldrT="[Text]"/>
      <dgm:spPr/>
      <dgm:t>
        <a:bodyPr/>
        <a:lstStyle/>
        <a:p>
          <a:r>
            <a:rPr lang="en-GB" dirty="0"/>
            <a:t>protect boundaries</a:t>
          </a:r>
        </a:p>
      </dgm:t>
    </dgm:pt>
    <dgm:pt modelId="{BB8723C6-6022-478E-98D6-1C6F5656E952}" type="parTrans" cxnId="{DA6F69BD-6A0E-4423-A044-6A4087E9EBC9}">
      <dgm:prSet/>
      <dgm:spPr/>
      <dgm:t>
        <a:bodyPr/>
        <a:lstStyle/>
        <a:p>
          <a:endParaRPr lang="en-GB"/>
        </a:p>
      </dgm:t>
    </dgm:pt>
    <dgm:pt modelId="{08DDABF1-461A-48E5-B1BC-8BE4BBEEE24C}" type="sibTrans" cxnId="{DA6F69BD-6A0E-4423-A044-6A4087E9EBC9}">
      <dgm:prSet/>
      <dgm:spPr/>
      <dgm:t>
        <a:bodyPr/>
        <a:lstStyle/>
        <a:p>
          <a:endParaRPr lang="en-GB"/>
        </a:p>
      </dgm:t>
    </dgm:pt>
    <dgm:pt modelId="{02A9867A-A372-4107-B8BE-22D19B821399}">
      <dgm:prSet phldrT="[Text]"/>
      <dgm:spPr/>
      <dgm:t>
        <a:bodyPr/>
        <a:lstStyle/>
        <a:p>
          <a:r>
            <a:rPr lang="en-GB" dirty="0"/>
            <a:t>self acceptance</a:t>
          </a:r>
        </a:p>
      </dgm:t>
    </dgm:pt>
    <dgm:pt modelId="{E3DA7D88-D8FD-4DBE-99AB-8A8995B6B30B}" type="parTrans" cxnId="{A11E9DEB-553C-4FA3-847F-DBF0D4BC33AD}">
      <dgm:prSet/>
      <dgm:spPr/>
      <dgm:t>
        <a:bodyPr/>
        <a:lstStyle/>
        <a:p>
          <a:endParaRPr lang="en-GB"/>
        </a:p>
      </dgm:t>
    </dgm:pt>
    <dgm:pt modelId="{E6445CEF-9D63-4910-BA8E-B0FA7A2EFB2F}" type="sibTrans" cxnId="{A11E9DEB-553C-4FA3-847F-DBF0D4BC33AD}">
      <dgm:prSet/>
      <dgm:spPr/>
      <dgm:t>
        <a:bodyPr/>
        <a:lstStyle/>
        <a:p>
          <a:endParaRPr lang="en-GB"/>
        </a:p>
      </dgm:t>
    </dgm:pt>
    <dgm:pt modelId="{D7BC04A7-346F-4D04-86F9-1494B266399C}">
      <dgm:prSet phldrT="[Text]"/>
      <dgm:spPr/>
      <dgm:t>
        <a:bodyPr/>
        <a:lstStyle/>
        <a:p>
          <a:r>
            <a:rPr lang="en-GB" dirty="0"/>
            <a:t>self belief</a:t>
          </a:r>
        </a:p>
      </dgm:t>
    </dgm:pt>
    <dgm:pt modelId="{F770E2F9-7201-44F6-BF32-05EE79D42BA7}" type="parTrans" cxnId="{9ABE47FF-3000-4991-A29E-6FC413D7299A}">
      <dgm:prSet/>
      <dgm:spPr/>
      <dgm:t>
        <a:bodyPr/>
        <a:lstStyle/>
        <a:p>
          <a:endParaRPr lang="en-GB"/>
        </a:p>
      </dgm:t>
    </dgm:pt>
    <dgm:pt modelId="{F87A3970-EAAC-4FE2-940B-647A5CF3E7EE}" type="sibTrans" cxnId="{9ABE47FF-3000-4991-A29E-6FC413D7299A}">
      <dgm:prSet/>
      <dgm:spPr/>
      <dgm:t>
        <a:bodyPr/>
        <a:lstStyle/>
        <a:p>
          <a:endParaRPr lang="en-GB"/>
        </a:p>
      </dgm:t>
    </dgm:pt>
    <dgm:pt modelId="{E313D593-E98D-4F91-ACD7-E3B539862F5B}" type="pres">
      <dgm:prSet presAssocID="{BF78A096-B67C-4302-A33E-D75357CFB51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7A1FE29-1BC6-4B5E-AFEE-2D7771E892BC}" type="pres">
      <dgm:prSet presAssocID="{F2047E59-39AA-499F-991D-10A37508AFEE}" presName="centerShape" presStyleLbl="node0" presStyleIdx="0" presStyleCnt="1"/>
      <dgm:spPr/>
      <dgm:t>
        <a:bodyPr/>
        <a:lstStyle/>
        <a:p>
          <a:endParaRPr lang="en-GB"/>
        </a:p>
      </dgm:t>
    </dgm:pt>
    <dgm:pt modelId="{02A18163-D7F0-4BD8-8834-D3A7F9910C99}" type="pres">
      <dgm:prSet presAssocID="{70F205A0-6E38-40C2-98FE-83DCB1010CB1}" presName="parTrans" presStyleLbl="sibTrans2D1" presStyleIdx="0" presStyleCnt="4" custAng="10800000" custFlipHor="1" custScaleX="131781"/>
      <dgm:spPr/>
      <dgm:t>
        <a:bodyPr/>
        <a:lstStyle/>
        <a:p>
          <a:endParaRPr lang="en-GB"/>
        </a:p>
      </dgm:t>
    </dgm:pt>
    <dgm:pt modelId="{FE018498-B66A-4A63-A48E-325320A1B7DE}" type="pres">
      <dgm:prSet presAssocID="{70F205A0-6E38-40C2-98FE-83DCB1010CB1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51FEA9A4-4B79-4FFF-99AB-5D4011B6A037}" type="pres">
      <dgm:prSet presAssocID="{9F2EC785-E2FF-43C5-B444-CB59C5D8232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810F2E-08E7-4517-BDEB-1ECB9605B4BF}" type="pres">
      <dgm:prSet presAssocID="{BB8723C6-6022-478E-98D6-1C6F5656E952}" presName="parTrans" presStyleLbl="sibTrans2D1" presStyleIdx="1" presStyleCnt="4" custFlipHor="1" custScaleX="145467"/>
      <dgm:spPr/>
      <dgm:t>
        <a:bodyPr/>
        <a:lstStyle/>
        <a:p>
          <a:endParaRPr lang="en-GB"/>
        </a:p>
      </dgm:t>
    </dgm:pt>
    <dgm:pt modelId="{E399DF21-08B2-4DB7-A8D0-284A86C0F1CF}" type="pres">
      <dgm:prSet presAssocID="{BB8723C6-6022-478E-98D6-1C6F5656E952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4D5A03AF-62A6-48DE-A155-8232D0C40A7E}" type="pres">
      <dgm:prSet presAssocID="{A2A51692-324A-4C84-A093-5DBE476941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8F67AD-9378-4EF3-B272-B07820CC64AE}" type="pres">
      <dgm:prSet presAssocID="{E3DA7D88-D8FD-4DBE-99AB-8A8995B6B30B}" presName="parTrans" presStyleLbl="sibTrans2D1" presStyleIdx="2" presStyleCnt="4" custAng="11293220" custFlipHor="1" custScaleX="231105" custLinFactNeighborX="-26429" custLinFactNeighborY="37823"/>
      <dgm:spPr/>
      <dgm:t>
        <a:bodyPr/>
        <a:lstStyle/>
        <a:p>
          <a:endParaRPr lang="en-GB"/>
        </a:p>
      </dgm:t>
    </dgm:pt>
    <dgm:pt modelId="{23BB7FBD-AF79-4935-8F7C-826146D80CEF}" type="pres">
      <dgm:prSet presAssocID="{E3DA7D88-D8FD-4DBE-99AB-8A8995B6B30B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7D061D80-CF86-4041-BB08-D35F9BF6E687}" type="pres">
      <dgm:prSet presAssocID="{02A9867A-A372-4107-B8BE-22D19B8213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5AEB3B-6A6A-4560-8BB0-4696FFD22E62}" type="pres">
      <dgm:prSet presAssocID="{F770E2F9-7201-44F6-BF32-05EE79D42BA7}" presName="parTrans" presStyleLbl="sibTrans2D1" presStyleIdx="3" presStyleCnt="4" custAng="21353851" custFlipHor="1" custScaleX="126680"/>
      <dgm:spPr/>
      <dgm:t>
        <a:bodyPr/>
        <a:lstStyle/>
        <a:p>
          <a:endParaRPr lang="en-GB"/>
        </a:p>
      </dgm:t>
    </dgm:pt>
    <dgm:pt modelId="{D893A736-25AF-42CD-8AEF-31203DBFF331}" type="pres">
      <dgm:prSet presAssocID="{F770E2F9-7201-44F6-BF32-05EE79D42BA7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C4D2E0EA-CFED-4017-ABED-09996E8E8D08}" type="pres">
      <dgm:prSet presAssocID="{D7BC04A7-346F-4D04-86F9-1494B266399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2E195B-31B2-4BE8-960A-255B1E40FE20}" type="presOf" srcId="{A2A51692-324A-4C84-A093-5DBE4769413A}" destId="{4D5A03AF-62A6-48DE-A155-8232D0C40A7E}" srcOrd="0" destOrd="0" presId="urn:microsoft.com/office/officeart/2005/8/layout/radial5"/>
    <dgm:cxn modelId="{DD3CB74A-ADD1-4C43-9441-7D4103D26927}" type="presOf" srcId="{E3DA7D88-D8FD-4DBE-99AB-8A8995B6B30B}" destId="{23BB7FBD-AF79-4935-8F7C-826146D80CEF}" srcOrd="1" destOrd="0" presId="urn:microsoft.com/office/officeart/2005/8/layout/radial5"/>
    <dgm:cxn modelId="{A11E9DEB-553C-4FA3-847F-DBF0D4BC33AD}" srcId="{F2047E59-39AA-499F-991D-10A37508AFEE}" destId="{02A9867A-A372-4107-B8BE-22D19B821399}" srcOrd="2" destOrd="0" parTransId="{E3DA7D88-D8FD-4DBE-99AB-8A8995B6B30B}" sibTransId="{E6445CEF-9D63-4910-BA8E-B0FA7A2EFB2F}"/>
    <dgm:cxn modelId="{C41BDE3F-54BE-4495-99F1-CB8905B11FD5}" type="presOf" srcId="{D7BC04A7-346F-4D04-86F9-1494B266399C}" destId="{C4D2E0EA-CFED-4017-ABED-09996E8E8D08}" srcOrd="0" destOrd="0" presId="urn:microsoft.com/office/officeart/2005/8/layout/radial5"/>
    <dgm:cxn modelId="{DA6F69BD-6A0E-4423-A044-6A4087E9EBC9}" srcId="{F2047E59-39AA-499F-991D-10A37508AFEE}" destId="{A2A51692-324A-4C84-A093-5DBE4769413A}" srcOrd="1" destOrd="0" parTransId="{BB8723C6-6022-478E-98D6-1C6F5656E952}" sibTransId="{08DDABF1-461A-48E5-B1BC-8BE4BBEEE24C}"/>
    <dgm:cxn modelId="{5D103D9D-C6E8-4DB2-B634-1B3059EB1FBC}" type="presOf" srcId="{E3DA7D88-D8FD-4DBE-99AB-8A8995B6B30B}" destId="{068F67AD-9378-4EF3-B272-B07820CC64AE}" srcOrd="0" destOrd="0" presId="urn:microsoft.com/office/officeart/2005/8/layout/radial5"/>
    <dgm:cxn modelId="{9ABE47FF-3000-4991-A29E-6FC413D7299A}" srcId="{F2047E59-39AA-499F-991D-10A37508AFEE}" destId="{D7BC04A7-346F-4D04-86F9-1494B266399C}" srcOrd="3" destOrd="0" parTransId="{F770E2F9-7201-44F6-BF32-05EE79D42BA7}" sibTransId="{F87A3970-EAAC-4FE2-940B-647A5CF3E7EE}"/>
    <dgm:cxn modelId="{E89B8BBC-DFEE-4655-9B5B-E10425D8CF4F}" type="presOf" srcId="{F770E2F9-7201-44F6-BF32-05EE79D42BA7}" destId="{2A5AEB3B-6A6A-4560-8BB0-4696FFD22E62}" srcOrd="0" destOrd="0" presId="urn:microsoft.com/office/officeart/2005/8/layout/radial5"/>
    <dgm:cxn modelId="{A5D688C0-725A-43B0-990F-BA7F64AB75BA}" type="presOf" srcId="{9F2EC785-E2FF-43C5-B444-CB59C5D82328}" destId="{51FEA9A4-4B79-4FFF-99AB-5D4011B6A037}" srcOrd="0" destOrd="0" presId="urn:microsoft.com/office/officeart/2005/8/layout/radial5"/>
    <dgm:cxn modelId="{42B224BA-A02E-4977-ACB2-4B51E98BD9A4}" type="presOf" srcId="{02A9867A-A372-4107-B8BE-22D19B821399}" destId="{7D061D80-CF86-4041-BB08-D35F9BF6E687}" srcOrd="0" destOrd="0" presId="urn:microsoft.com/office/officeart/2005/8/layout/radial5"/>
    <dgm:cxn modelId="{0F64C8EC-9232-4985-B952-77DC39F237EC}" srcId="{F2047E59-39AA-499F-991D-10A37508AFEE}" destId="{9F2EC785-E2FF-43C5-B444-CB59C5D82328}" srcOrd="0" destOrd="0" parTransId="{70F205A0-6E38-40C2-98FE-83DCB1010CB1}" sibTransId="{F06094EE-C54A-47D9-BE74-C1CBCD3F67D3}"/>
    <dgm:cxn modelId="{B371543C-D420-483A-8670-145929DDEEF5}" type="presOf" srcId="{BF78A096-B67C-4302-A33E-D75357CFB51D}" destId="{E313D593-E98D-4F91-ACD7-E3B539862F5B}" srcOrd="0" destOrd="0" presId="urn:microsoft.com/office/officeart/2005/8/layout/radial5"/>
    <dgm:cxn modelId="{47D2829F-F390-4835-AC2E-C574CB621D75}" type="presOf" srcId="{BB8723C6-6022-478E-98D6-1C6F5656E952}" destId="{1E810F2E-08E7-4517-BDEB-1ECB9605B4BF}" srcOrd="0" destOrd="0" presId="urn:microsoft.com/office/officeart/2005/8/layout/radial5"/>
    <dgm:cxn modelId="{71F98BD8-D98E-49B2-833A-3770CAFD6E4C}" srcId="{BF78A096-B67C-4302-A33E-D75357CFB51D}" destId="{F2047E59-39AA-499F-991D-10A37508AFEE}" srcOrd="0" destOrd="0" parTransId="{D1DEAB9D-519E-4404-B563-04359CDB7502}" sibTransId="{674248F3-4653-4E26-B2CB-4DFA47A518AE}"/>
    <dgm:cxn modelId="{C181BFFA-E8C7-4291-A3F9-790504F01C3D}" type="presOf" srcId="{BB8723C6-6022-478E-98D6-1C6F5656E952}" destId="{E399DF21-08B2-4DB7-A8D0-284A86C0F1CF}" srcOrd="1" destOrd="0" presId="urn:microsoft.com/office/officeart/2005/8/layout/radial5"/>
    <dgm:cxn modelId="{89593B99-E84A-4045-A134-55434110E699}" type="presOf" srcId="{F2047E59-39AA-499F-991D-10A37508AFEE}" destId="{07A1FE29-1BC6-4B5E-AFEE-2D7771E892BC}" srcOrd="0" destOrd="0" presId="urn:microsoft.com/office/officeart/2005/8/layout/radial5"/>
    <dgm:cxn modelId="{C6354E5B-EBA4-4710-9A0C-8EA552C4F45C}" type="presOf" srcId="{70F205A0-6E38-40C2-98FE-83DCB1010CB1}" destId="{02A18163-D7F0-4BD8-8834-D3A7F9910C99}" srcOrd="0" destOrd="0" presId="urn:microsoft.com/office/officeart/2005/8/layout/radial5"/>
    <dgm:cxn modelId="{851CA58C-200E-45F0-BD85-13BA661E10CB}" type="presOf" srcId="{70F205A0-6E38-40C2-98FE-83DCB1010CB1}" destId="{FE018498-B66A-4A63-A48E-325320A1B7DE}" srcOrd="1" destOrd="0" presId="urn:microsoft.com/office/officeart/2005/8/layout/radial5"/>
    <dgm:cxn modelId="{67A56D1B-9109-4F5A-AFB5-4146A2DE59D0}" type="presOf" srcId="{F770E2F9-7201-44F6-BF32-05EE79D42BA7}" destId="{D893A736-25AF-42CD-8AEF-31203DBFF331}" srcOrd="1" destOrd="0" presId="urn:microsoft.com/office/officeart/2005/8/layout/radial5"/>
    <dgm:cxn modelId="{C1FC0B4A-CE98-47D6-9D03-5807C9E786C0}" type="presParOf" srcId="{E313D593-E98D-4F91-ACD7-E3B539862F5B}" destId="{07A1FE29-1BC6-4B5E-AFEE-2D7771E892BC}" srcOrd="0" destOrd="0" presId="urn:microsoft.com/office/officeart/2005/8/layout/radial5"/>
    <dgm:cxn modelId="{98A3F27D-DAF5-4897-82B5-AA1A50F4EFE1}" type="presParOf" srcId="{E313D593-E98D-4F91-ACD7-E3B539862F5B}" destId="{02A18163-D7F0-4BD8-8834-D3A7F9910C99}" srcOrd="1" destOrd="0" presId="urn:microsoft.com/office/officeart/2005/8/layout/radial5"/>
    <dgm:cxn modelId="{260885F1-34E6-4CEB-AC07-9444C17EC1E8}" type="presParOf" srcId="{02A18163-D7F0-4BD8-8834-D3A7F9910C99}" destId="{FE018498-B66A-4A63-A48E-325320A1B7DE}" srcOrd="0" destOrd="0" presId="urn:microsoft.com/office/officeart/2005/8/layout/radial5"/>
    <dgm:cxn modelId="{9A9FF540-9661-41CA-ABB1-50A4FC85FD34}" type="presParOf" srcId="{E313D593-E98D-4F91-ACD7-E3B539862F5B}" destId="{51FEA9A4-4B79-4FFF-99AB-5D4011B6A037}" srcOrd="2" destOrd="0" presId="urn:microsoft.com/office/officeart/2005/8/layout/radial5"/>
    <dgm:cxn modelId="{D2158062-C16D-4396-A058-673433B53D1C}" type="presParOf" srcId="{E313D593-E98D-4F91-ACD7-E3B539862F5B}" destId="{1E810F2E-08E7-4517-BDEB-1ECB9605B4BF}" srcOrd="3" destOrd="0" presId="urn:microsoft.com/office/officeart/2005/8/layout/radial5"/>
    <dgm:cxn modelId="{F37D356D-2F04-40C7-A05D-D3EF8BFF74CB}" type="presParOf" srcId="{1E810F2E-08E7-4517-BDEB-1ECB9605B4BF}" destId="{E399DF21-08B2-4DB7-A8D0-284A86C0F1CF}" srcOrd="0" destOrd="0" presId="urn:microsoft.com/office/officeart/2005/8/layout/radial5"/>
    <dgm:cxn modelId="{ADDDED5A-7B98-4940-8513-4AC7840878AD}" type="presParOf" srcId="{E313D593-E98D-4F91-ACD7-E3B539862F5B}" destId="{4D5A03AF-62A6-48DE-A155-8232D0C40A7E}" srcOrd="4" destOrd="0" presId="urn:microsoft.com/office/officeart/2005/8/layout/radial5"/>
    <dgm:cxn modelId="{8FCB7E69-E359-4C02-93C4-7EC70C57A4F7}" type="presParOf" srcId="{E313D593-E98D-4F91-ACD7-E3B539862F5B}" destId="{068F67AD-9378-4EF3-B272-B07820CC64AE}" srcOrd="5" destOrd="0" presId="urn:microsoft.com/office/officeart/2005/8/layout/radial5"/>
    <dgm:cxn modelId="{4D14AE5C-7BC1-4194-8C14-7318A2A5FC22}" type="presParOf" srcId="{068F67AD-9378-4EF3-B272-B07820CC64AE}" destId="{23BB7FBD-AF79-4935-8F7C-826146D80CEF}" srcOrd="0" destOrd="0" presId="urn:microsoft.com/office/officeart/2005/8/layout/radial5"/>
    <dgm:cxn modelId="{A9150CFA-C8CB-4F81-A138-D9F12AB83A10}" type="presParOf" srcId="{E313D593-E98D-4F91-ACD7-E3B539862F5B}" destId="{7D061D80-CF86-4041-BB08-D35F9BF6E687}" srcOrd="6" destOrd="0" presId="urn:microsoft.com/office/officeart/2005/8/layout/radial5"/>
    <dgm:cxn modelId="{8D3F06EF-15AE-4E7A-9978-376B28B02E17}" type="presParOf" srcId="{E313D593-E98D-4F91-ACD7-E3B539862F5B}" destId="{2A5AEB3B-6A6A-4560-8BB0-4696FFD22E62}" srcOrd="7" destOrd="0" presId="urn:microsoft.com/office/officeart/2005/8/layout/radial5"/>
    <dgm:cxn modelId="{C9602411-9B02-4C7A-9A61-6D703EF78651}" type="presParOf" srcId="{2A5AEB3B-6A6A-4560-8BB0-4696FFD22E62}" destId="{D893A736-25AF-42CD-8AEF-31203DBFF331}" srcOrd="0" destOrd="0" presId="urn:microsoft.com/office/officeart/2005/8/layout/radial5"/>
    <dgm:cxn modelId="{A980AEE8-FFCB-4028-AAB9-C873070DD0B6}" type="presParOf" srcId="{E313D593-E98D-4F91-ACD7-E3B539862F5B}" destId="{C4D2E0EA-CFED-4017-ABED-09996E8E8D0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BED7BC-A320-4F0B-96C9-491C44BF6399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Fighting</a:t>
          </a:r>
          <a:endParaRPr lang="en-GB" sz="1700" kern="1200" dirty="0"/>
        </a:p>
      </dsp:txBody>
      <dsp:txXfrm>
        <a:off x="3520082" y="1668264"/>
        <a:ext cx="1189434" cy="1189434"/>
      </dsp:txXfrm>
    </dsp:sp>
    <dsp:sp modelId="{40CA467E-B112-48AE-921E-A060C6FC8C9A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</dsp:txBody>
      <dsp:txXfrm rot="16200000">
        <a:off x="3988740" y="1235348"/>
        <a:ext cx="252118" cy="404407"/>
      </dsp:txXfrm>
    </dsp:sp>
    <dsp:sp modelId="{025ECB6E-7A27-437D-ABED-CE56C06BE3E4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Anger</a:t>
          </a:r>
          <a:endParaRPr lang="en-GB" sz="1200" kern="1200" dirty="0"/>
        </a:p>
      </dsp:txBody>
      <dsp:txXfrm>
        <a:off x="3520082" y="3134"/>
        <a:ext cx="1189434" cy="1189434"/>
      </dsp:txXfrm>
    </dsp:sp>
    <dsp:sp modelId="{139E09A1-BBCA-4634-BDA5-DBA52C962AA3}">
      <dsp:nvSpPr>
        <dsp:cNvPr id="0" name=""/>
        <dsp:cNvSpPr/>
      </dsp:nvSpPr>
      <dsp:spPr>
        <a:xfrm rot="19800000">
          <a:off x="4703583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</dsp:txBody>
      <dsp:txXfrm rot="19800000">
        <a:off x="4703583" y="1648062"/>
        <a:ext cx="252118" cy="404407"/>
      </dsp:txXfrm>
    </dsp:sp>
    <dsp:sp modelId="{E382AEFA-2AB1-494F-9125-67436164B117}">
      <dsp:nvSpPr>
        <dsp:cNvPr id="0" name=""/>
        <dsp:cNvSpPr/>
      </dsp:nvSpPr>
      <dsp:spPr>
        <a:xfrm>
          <a:off x="4962127" y="835699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Street status</a:t>
          </a:r>
          <a:endParaRPr lang="en-GB" sz="1200" kern="1200" dirty="0"/>
        </a:p>
      </dsp:txBody>
      <dsp:txXfrm>
        <a:off x="4962127" y="835699"/>
        <a:ext cx="1189434" cy="1189434"/>
      </dsp:txXfrm>
    </dsp:sp>
    <dsp:sp modelId="{1411FFD4-E305-4D99-9A76-2B414E78A550}">
      <dsp:nvSpPr>
        <dsp:cNvPr id="0" name=""/>
        <dsp:cNvSpPr/>
      </dsp:nvSpPr>
      <dsp:spPr>
        <a:xfrm rot="1800000">
          <a:off x="4703583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</dsp:txBody>
      <dsp:txXfrm rot="1800000">
        <a:off x="4703583" y="2473492"/>
        <a:ext cx="252118" cy="404407"/>
      </dsp:txXfrm>
    </dsp:sp>
    <dsp:sp modelId="{2C0462D8-04A8-4725-81BA-2DA97DCF64A5}">
      <dsp:nvSpPr>
        <dsp:cNvPr id="0" name=""/>
        <dsp:cNvSpPr/>
      </dsp:nvSpPr>
      <dsp:spPr>
        <a:xfrm>
          <a:off x="4962127" y="2500829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Insecurities</a:t>
          </a:r>
          <a:endParaRPr lang="en-GB" sz="1200" kern="1200" dirty="0"/>
        </a:p>
      </dsp:txBody>
      <dsp:txXfrm>
        <a:off x="4962127" y="2500829"/>
        <a:ext cx="1189434" cy="1189434"/>
      </dsp:txXfrm>
    </dsp:sp>
    <dsp:sp modelId="{61BCB972-8A95-4497-A234-FDA59B3DBB3B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</dsp:txBody>
      <dsp:txXfrm rot="5400000">
        <a:off x="3988740" y="2886207"/>
        <a:ext cx="252118" cy="404407"/>
      </dsp:txXfrm>
    </dsp:sp>
    <dsp:sp modelId="{A75E282B-7E0F-420C-9B24-117A0E645276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Economic</a:t>
          </a:r>
          <a:endParaRPr lang="en-GB" sz="1200" kern="1200" dirty="0"/>
        </a:p>
      </dsp:txBody>
      <dsp:txXfrm>
        <a:off x="3520082" y="3333394"/>
        <a:ext cx="1189434" cy="1189434"/>
      </dsp:txXfrm>
    </dsp:sp>
    <dsp:sp modelId="{6DE526C0-3F68-45B7-B081-A260E7BF3EC7}">
      <dsp:nvSpPr>
        <dsp:cNvPr id="0" name=""/>
        <dsp:cNvSpPr/>
      </dsp:nvSpPr>
      <dsp:spPr>
        <a:xfrm rot="9000000">
          <a:off x="3273897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/>
        </a:p>
      </dsp:txBody>
      <dsp:txXfrm rot="9000000">
        <a:off x="3273897" y="2473492"/>
        <a:ext cx="252118" cy="404407"/>
      </dsp:txXfrm>
    </dsp:sp>
    <dsp:sp modelId="{2F01B632-F6BC-4BF9-8863-D023C845C316}">
      <dsp:nvSpPr>
        <dsp:cNvPr id="0" name=""/>
        <dsp:cNvSpPr/>
      </dsp:nvSpPr>
      <dsp:spPr>
        <a:xfrm>
          <a:off x="2078037" y="2500829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Injustice</a:t>
          </a:r>
          <a:endParaRPr lang="en-GB" sz="1200" kern="1200" dirty="0"/>
        </a:p>
      </dsp:txBody>
      <dsp:txXfrm>
        <a:off x="2078037" y="2500829"/>
        <a:ext cx="1189434" cy="1189434"/>
      </dsp:txXfrm>
    </dsp:sp>
    <dsp:sp modelId="{6DB2DA25-37C2-4AE1-8797-ABA290599EAD}">
      <dsp:nvSpPr>
        <dsp:cNvPr id="0" name=""/>
        <dsp:cNvSpPr/>
      </dsp:nvSpPr>
      <dsp:spPr>
        <a:xfrm rot="12600000">
          <a:off x="3273897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12600000">
        <a:off x="3273897" y="1648062"/>
        <a:ext cx="252118" cy="404407"/>
      </dsp:txXfrm>
    </dsp:sp>
    <dsp:sp modelId="{9BD2E553-5B35-4E0F-820E-61CD7DB224BD}">
      <dsp:nvSpPr>
        <dsp:cNvPr id="0" name=""/>
        <dsp:cNvSpPr/>
      </dsp:nvSpPr>
      <dsp:spPr>
        <a:xfrm>
          <a:off x="2078037" y="835699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Patriarchy</a:t>
          </a:r>
          <a:endParaRPr lang="en-GB" sz="1200" kern="1200" dirty="0"/>
        </a:p>
      </dsp:txBody>
      <dsp:txXfrm>
        <a:off x="2078037" y="835699"/>
        <a:ext cx="1189434" cy="11894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B3C16-8925-49EA-8682-9E533A616813}">
      <dsp:nvSpPr>
        <dsp:cNvPr id="0" name=""/>
        <dsp:cNvSpPr/>
      </dsp:nvSpPr>
      <dsp:spPr>
        <a:xfrm>
          <a:off x="2258684" y="1603716"/>
          <a:ext cx="969030" cy="969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Anger</a:t>
          </a:r>
        </a:p>
      </dsp:txBody>
      <dsp:txXfrm>
        <a:off x="2258684" y="1603716"/>
        <a:ext cx="969030" cy="969030"/>
      </dsp:txXfrm>
    </dsp:sp>
    <dsp:sp modelId="{7CF9A44F-3217-4A44-B19C-37EFC196E50C}">
      <dsp:nvSpPr>
        <dsp:cNvPr id="0" name=""/>
        <dsp:cNvSpPr/>
      </dsp:nvSpPr>
      <dsp:spPr>
        <a:xfrm rot="15892248" flipH="1">
          <a:off x="2548641" y="1249967"/>
          <a:ext cx="389117" cy="329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 rot="15892248" flipH="1">
        <a:off x="2548641" y="1249967"/>
        <a:ext cx="389117" cy="329879"/>
      </dsp:txXfrm>
    </dsp:sp>
    <dsp:sp modelId="{951E4BE2-5DF7-420D-BEA8-45AEB5AC5EB1}">
      <dsp:nvSpPr>
        <dsp:cNvPr id="0" name=""/>
        <dsp:cNvSpPr/>
      </dsp:nvSpPr>
      <dsp:spPr>
        <a:xfrm>
          <a:off x="2137555" y="3130"/>
          <a:ext cx="1211288" cy="121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calmness</a:t>
          </a:r>
        </a:p>
      </dsp:txBody>
      <dsp:txXfrm>
        <a:off x="2137555" y="3130"/>
        <a:ext cx="1211288" cy="1211288"/>
      </dsp:txXfrm>
    </dsp:sp>
    <dsp:sp modelId="{93E84D0D-93F4-43A0-B238-3695135600FC}">
      <dsp:nvSpPr>
        <dsp:cNvPr id="0" name=""/>
        <dsp:cNvSpPr/>
      </dsp:nvSpPr>
      <dsp:spPr>
        <a:xfrm flipH="1">
          <a:off x="3281009" y="1923292"/>
          <a:ext cx="271030" cy="329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 flipH="1">
        <a:off x="3281009" y="1923292"/>
        <a:ext cx="271030" cy="329879"/>
      </dsp:txXfrm>
    </dsp:sp>
    <dsp:sp modelId="{CDED0E30-AC5E-467F-B845-A718EDA3CEC0}">
      <dsp:nvSpPr>
        <dsp:cNvPr id="0" name=""/>
        <dsp:cNvSpPr/>
      </dsp:nvSpPr>
      <dsp:spPr>
        <a:xfrm>
          <a:off x="3617013" y="1482587"/>
          <a:ext cx="1211288" cy="121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better body image</a:t>
          </a:r>
        </a:p>
      </dsp:txBody>
      <dsp:txXfrm>
        <a:off x="3617013" y="1482587"/>
        <a:ext cx="1211288" cy="1211288"/>
      </dsp:txXfrm>
    </dsp:sp>
    <dsp:sp modelId="{F94046FF-8F0D-49FC-9372-21B65AA6369D}">
      <dsp:nvSpPr>
        <dsp:cNvPr id="0" name=""/>
        <dsp:cNvSpPr/>
      </dsp:nvSpPr>
      <dsp:spPr>
        <a:xfrm rot="5554291" flipH="1">
          <a:off x="2563672" y="2662536"/>
          <a:ext cx="337048" cy="329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 rot="5554291" flipH="1">
        <a:off x="2563672" y="2662536"/>
        <a:ext cx="337048" cy="329879"/>
      </dsp:txXfrm>
    </dsp:sp>
    <dsp:sp modelId="{D06377AB-58BA-4C75-9A19-61DAB5450FF0}">
      <dsp:nvSpPr>
        <dsp:cNvPr id="0" name=""/>
        <dsp:cNvSpPr/>
      </dsp:nvSpPr>
      <dsp:spPr>
        <a:xfrm>
          <a:off x="2137555" y="2962045"/>
          <a:ext cx="1211288" cy="121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skills - 'the discipline'</a:t>
          </a:r>
        </a:p>
      </dsp:txBody>
      <dsp:txXfrm>
        <a:off x="2137555" y="2962045"/>
        <a:ext cx="1211288" cy="1211288"/>
      </dsp:txXfrm>
    </dsp:sp>
    <dsp:sp modelId="{A030916C-2C33-4E61-8E2A-A9BB54F79012}">
      <dsp:nvSpPr>
        <dsp:cNvPr id="0" name=""/>
        <dsp:cNvSpPr/>
      </dsp:nvSpPr>
      <dsp:spPr>
        <a:xfrm rot="10800000" flipH="1">
          <a:off x="1945361" y="1923292"/>
          <a:ext cx="249027" cy="329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 rot="10800000" flipH="1">
        <a:off x="1945361" y="1923292"/>
        <a:ext cx="249027" cy="329879"/>
      </dsp:txXfrm>
    </dsp:sp>
    <dsp:sp modelId="{6241C498-856A-4373-B12B-CE75ED92B9B1}">
      <dsp:nvSpPr>
        <dsp:cNvPr id="0" name=""/>
        <dsp:cNvSpPr/>
      </dsp:nvSpPr>
      <dsp:spPr>
        <a:xfrm>
          <a:off x="658098" y="1482587"/>
          <a:ext cx="1211288" cy="121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improved social interaction</a:t>
          </a:r>
        </a:p>
      </dsp:txBody>
      <dsp:txXfrm>
        <a:off x="658098" y="1482587"/>
        <a:ext cx="1211288" cy="12112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B3C16-8925-49EA-8682-9E533A616813}">
      <dsp:nvSpPr>
        <dsp:cNvPr id="0" name=""/>
        <dsp:cNvSpPr/>
      </dsp:nvSpPr>
      <dsp:spPr>
        <a:xfrm>
          <a:off x="3524101" y="1657982"/>
          <a:ext cx="1181397" cy="118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street status</a:t>
          </a:r>
        </a:p>
      </dsp:txBody>
      <dsp:txXfrm>
        <a:off x="3524101" y="1657982"/>
        <a:ext cx="1181397" cy="1181397"/>
      </dsp:txXfrm>
    </dsp:sp>
    <dsp:sp modelId="{7CF9A44F-3217-4A44-B19C-37EFC196E50C}">
      <dsp:nvSpPr>
        <dsp:cNvPr id="0" name=""/>
        <dsp:cNvSpPr/>
      </dsp:nvSpPr>
      <dsp:spPr>
        <a:xfrm rot="15892248" flipH="1">
          <a:off x="3877918" y="1227263"/>
          <a:ext cx="473763" cy="401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rot="15892248" flipH="1">
        <a:off x="3877918" y="1227263"/>
        <a:ext cx="473763" cy="401675"/>
      </dsp:txXfrm>
    </dsp:sp>
    <dsp:sp modelId="{951E4BE2-5DF7-420D-BEA8-45AEB5AC5EB1}">
      <dsp:nvSpPr>
        <dsp:cNvPr id="0" name=""/>
        <dsp:cNvSpPr/>
      </dsp:nvSpPr>
      <dsp:spPr>
        <a:xfrm>
          <a:off x="3524101" y="2602"/>
          <a:ext cx="1181397" cy="118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respecting one's opponent</a:t>
          </a:r>
        </a:p>
      </dsp:txBody>
      <dsp:txXfrm>
        <a:off x="3524101" y="2602"/>
        <a:ext cx="1181397" cy="1181397"/>
      </dsp:txXfrm>
    </dsp:sp>
    <dsp:sp modelId="{93E84D0D-93F4-43A0-B238-3695135600FC}">
      <dsp:nvSpPr>
        <dsp:cNvPr id="0" name=""/>
        <dsp:cNvSpPr/>
      </dsp:nvSpPr>
      <dsp:spPr>
        <a:xfrm flipH="1">
          <a:off x="4770386" y="2047843"/>
          <a:ext cx="329988" cy="401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flipH="1">
        <a:off x="4770386" y="2047843"/>
        <a:ext cx="329988" cy="401675"/>
      </dsp:txXfrm>
    </dsp:sp>
    <dsp:sp modelId="{CDED0E30-AC5E-467F-B845-A718EDA3CEC0}">
      <dsp:nvSpPr>
        <dsp:cNvPr id="0" name=""/>
        <dsp:cNvSpPr/>
      </dsp:nvSpPr>
      <dsp:spPr>
        <a:xfrm>
          <a:off x="5179481" y="1657982"/>
          <a:ext cx="1181397" cy="118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self-regulation</a:t>
          </a:r>
        </a:p>
      </dsp:txBody>
      <dsp:txXfrm>
        <a:off x="5179481" y="1657982"/>
        <a:ext cx="1181397" cy="1181397"/>
      </dsp:txXfrm>
    </dsp:sp>
    <dsp:sp modelId="{F94046FF-8F0D-49FC-9372-21B65AA6369D}">
      <dsp:nvSpPr>
        <dsp:cNvPr id="0" name=""/>
        <dsp:cNvSpPr/>
      </dsp:nvSpPr>
      <dsp:spPr>
        <a:xfrm rot="5554291" flipH="1">
          <a:off x="3896218" y="2948691"/>
          <a:ext cx="410368" cy="401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rot="5554291" flipH="1">
        <a:off x="3896218" y="2948691"/>
        <a:ext cx="410368" cy="401675"/>
      </dsp:txXfrm>
    </dsp:sp>
    <dsp:sp modelId="{D06377AB-58BA-4C75-9A19-61DAB5450FF0}">
      <dsp:nvSpPr>
        <dsp:cNvPr id="0" name=""/>
        <dsp:cNvSpPr/>
      </dsp:nvSpPr>
      <dsp:spPr>
        <a:xfrm>
          <a:off x="3524101" y="3313363"/>
          <a:ext cx="1181397" cy="118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strong social bonds</a:t>
          </a:r>
        </a:p>
      </dsp:txBody>
      <dsp:txXfrm>
        <a:off x="3524101" y="3313363"/>
        <a:ext cx="1181397" cy="1181397"/>
      </dsp:txXfrm>
    </dsp:sp>
    <dsp:sp modelId="{A030916C-2C33-4E61-8E2A-A9BB54F79012}">
      <dsp:nvSpPr>
        <dsp:cNvPr id="0" name=""/>
        <dsp:cNvSpPr/>
      </dsp:nvSpPr>
      <dsp:spPr>
        <a:xfrm rot="10800000" flipH="1">
          <a:off x="3142619" y="2047843"/>
          <a:ext cx="303199" cy="401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rot="10800000" flipH="1">
        <a:off x="3142619" y="2047843"/>
        <a:ext cx="303199" cy="401675"/>
      </dsp:txXfrm>
    </dsp:sp>
    <dsp:sp modelId="{6241C498-856A-4373-B12B-CE75ED92B9B1}">
      <dsp:nvSpPr>
        <dsp:cNvPr id="0" name=""/>
        <dsp:cNvSpPr/>
      </dsp:nvSpPr>
      <dsp:spPr>
        <a:xfrm>
          <a:off x="1868720" y="1657982"/>
          <a:ext cx="1181397" cy="1181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/>
            <a:t>self-belief</a:t>
          </a:r>
        </a:p>
      </dsp:txBody>
      <dsp:txXfrm>
        <a:off x="1868720" y="1657982"/>
        <a:ext cx="1181397" cy="11813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A1FE29-1BC6-4B5E-AFEE-2D7771E892BC}">
      <dsp:nvSpPr>
        <dsp:cNvPr id="0" name=""/>
        <dsp:cNvSpPr/>
      </dsp:nvSpPr>
      <dsp:spPr>
        <a:xfrm>
          <a:off x="2258359" y="1603391"/>
          <a:ext cx="969680" cy="9696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mutual </a:t>
          </a:r>
          <a:r>
            <a:rPr lang="en-GB" sz="1400" kern="1200" dirty="0" smtClean="0"/>
            <a:t>respect</a:t>
          </a:r>
          <a:endParaRPr lang="en-GB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2258359" y="1603391"/>
        <a:ext cx="969680" cy="969680"/>
      </dsp:txXfrm>
    </dsp:sp>
    <dsp:sp modelId="{02A18163-D7F0-4BD8-8834-D3A7F9910C99}">
      <dsp:nvSpPr>
        <dsp:cNvPr id="0" name=""/>
        <dsp:cNvSpPr/>
      </dsp:nvSpPr>
      <dsp:spPr>
        <a:xfrm rot="16200000" flipH="1">
          <a:off x="2607145" y="1249592"/>
          <a:ext cx="272109" cy="329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16200000" flipH="1">
        <a:off x="2607145" y="1249592"/>
        <a:ext cx="272109" cy="329691"/>
      </dsp:txXfrm>
    </dsp:sp>
    <dsp:sp modelId="{51FEA9A4-4B79-4FFF-99AB-5D4011B6A037}">
      <dsp:nvSpPr>
        <dsp:cNvPr id="0" name=""/>
        <dsp:cNvSpPr/>
      </dsp:nvSpPr>
      <dsp:spPr>
        <a:xfrm>
          <a:off x="2137149" y="1695"/>
          <a:ext cx="1212100" cy="1212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self control</a:t>
          </a:r>
        </a:p>
      </dsp:txBody>
      <dsp:txXfrm>
        <a:off x="2137149" y="1695"/>
        <a:ext cx="1212100" cy="1212100"/>
      </dsp:txXfrm>
    </dsp:sp>
    <dsp:sp modelId="{1E810F2E-08E7-4517-BDEB-1ECB9605B4BF}">
      <dsp:nvSpPr>
        <dsp:cNvPr id="0" name=""/>
        <dsp:cNvSpPr/>
      </dsp:nvSpPr>
      <dsp:spPr>
        <a:xfrm flipH="1">
          <a:off x="3266809" y="1923386"/>
          <a:ext cx="300368" cy="329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flipH="1">
        <a:off x="3266809" y="1923386"/>
        <a:ext cx="300368" cy="329691"/>
      </dsp:txXfrm>
    </dsp:sp>
    <dsp:sp modelId="{4D5A03AF-62A6-48DE-A155-8232D0C40A7E}">
      <dsp:nvSpPr>
        <dsp:cNvPr id="0" name=""/>
        <dsp:cNvSpPr/>
      </dsp:nvSpPr>
      <dsp:spPr>
        <a:xfrm>
          <a:off x="3617636" y="1482181"/>
          <a:ext cx="1212100" cy="1212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protect boundaries</a:t>
          </a:r>
        </a:p>
      </dsp:txBody>
      <dsp:txXfrm>
        <a:off x="3617636" y="1482181"/>
        <a:ext cx="1212100" cy="1212100"/>
      </dsp:txXfrm>
    </dsp:sp>
    <dsp:sp modelId="{068F67AD-9378-4EF3-B272-B07820CC64AE}">
      <dsp:nvSpPr>
        <dsp:cNvPr id="0" name=""/>
        <dsp:cNvSpPr/>
      </dsp:nvSpPr>
      <dsp:spPr>
        <a:xfrm rot="4906780" flipH="1">
          <a:off x="2450028" y="2721879"/>
          <a:ext cx="477199" cy="329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4906780" flipH="1">
        <a:off x="2450028" y="2721879"/>
        <a:ext cx="477199" cy="329691"/>
      </dsp:txXfrm>
    </dsp:sp>
    <dsp:sp modelId="{7D061D80-CF86-4041-BB08-D35F9BF6E687}">
      <dsp:nvSpPr>
        <dsp:cNvPr id="0" name=""/>
        <dsp:cNvSpPr/>
      </dsp:nvSpPr>
      <dsp:spPr>
        <a:xfrm>
          <a:off x="2137149" y="2962668"/>
          <a:ext cx="1212100" cy="1212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self acceptance</a:t>
          </a:r>
        </a:p>
      </dsp:txBody>
      <dsp:txXfrm>
        <a:off x="2137149" y="2962668"/>
        <a:ext cx="1212100" cy="1212100"/>
      </dsp:txXfrm>
    </dsp:sp>
    <dsp:sp modelId="{2A5AEB3B-6A6A-4560-8BB0-4696FFD22E62}">
      <dsp:nvSpPr>
        <dsp:cNvPr id="0" name=""/>
        <dsp:cNvSpPr/>
      </dsp:nvSpPr>
      <dsp:spPr>
        <a:xfrm rot="11046149" flipH="1">
          <a:off x="1938617" y="1923386"/>
          <a:ext cx="261576" cy="329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11046149" flipH="1">
        <a:off x="1938617" y="1923386"/>
        <a:ext cx="261576" cy="329691"/>
      </dsp:txXfrm>
    </dsp:sp>
    <dsp:sp modelId="{C4D2E0EA-CFED-4017-ABED-09996E8E8D08}">
      <dsp:nvSpPr>
        <dsp:cNvPr id="0" name=""/>
        <dsp:cNvSpPr/>
      </dsp:nvSpPr>
      <dsp:spPr>
        <a:xfrm>
          <a:off x="656663" y="1482181"/>
          <a:ext cx="1212100" cy="1212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self belief</a:t>
          </a:r>
        </a:p>
      </dsp:txBody>
      <dsp:txXfrm>
        <a:off x="656663" y="1482181"/>
        <a:ext cx="1212100" cy="1212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94\DATA\Corporate Marketing\Brand Development\Master Brand Assets\Master Logo+River Lockups\UEL BRANDING DEVICE MASTER rg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14808" y="3429000"/>
            <a:ext cx="15716984" cy="392924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72400" cy="642942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420" y="1676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830-2931-40F4-A9AD-9D1B2FCAF2C8}" type="datetimeFigureOut">
              <a:rPr lang="en-US" smtClean="0"/>
              <a:pPr/>
              <a:t>6/19/2013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F499-35EC-47F5-ADA8-AEB26AC70B6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C830-2931-40F4-A9AD-9D1B2FCAF2C8}" type="datetimeFigureOut">
              <a:rPr lang="en-US" smtClean="0"/>
              <a:pPr/>
              <a:t>6/19/2013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F499-35EC-47F5-ADA8-AEB26AC70B6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92787"/>
          </a:xfrm>
        </p:spPr>
        <p:txBody>
          <a:bodyPr>
            <a:normAutofit/>
          </a:bodyPr>
          <a:lstStyle/>
          <a:p>
            <a:r>
              <a:rPr lang="en-GB" dirty="0" smtClean="0"/>
              <a:t>Community-based research: what is useful evidence?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420" y="3068960"/>
            <a:ext cx="6400800" cy="360040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Alice Sampson, Centre for Social Justice and Change, LSS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From policy to practice: challenging issues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Policies and practices succeed in some places but not others &amp; for some people but not others</a:t>
            </a:r>
          </a:p>
          <a:p>
            <a:r>
              <a:rPr lang="en-GB" dirty="0" smtClean="0"/>
              <a:t>Policies are evidence-informed, rather than evidence-based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Have the problems a programme set out to address been modified?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Fight for Peace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FFP Five Pillars intervention model: boxing &amp; martial arts; education; employability; youth support services; young leadership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FFP values: embracing, solidarity, champion, inspiring, fearless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Can boxing &amp; martial arts reduce the use of violence?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 smtClean="0"/>
              <a:t>Anger → self-control 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FFP as an institution; embracing, solidarity</a:t>
            </a:r>
          </a:p>
          <a:p>
            <a:pPr>
              <a:buNone/>
            </a:pPr>
            <a:endParaRPr lang="en-GB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1828800" y="2420888"/>
          <a:ext cx="54864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 smtClean="0">
                <a:latin typeface="+mn-lt"/>
              </a:rPr>
              <a:t>Street status → humility</a:t>
            </a:r>
            <a:endParaRPr lang="en-GB" sz="40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528" y="2132856"/>
          <a:ext cx="822960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827584" y="162880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400" dirty="0" smtClean="0"/>
              <a:t>FFP as an institution; solidarity, champion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 smtClean="0"/>
              <a:t>Altering gender relations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FFP as an institution; embracing, fearless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1828800" y="2420888"/>
          <a:ext cx="54864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Strong theories as useful knowledge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Will the policy make a difference here? Will the policy make a difference there?</a:t>
            </a:r>
          </a:p>
          <a:p>
            <a:endParaRPr lang="en-GB" dirty="0" smtClean="0"/>
          </a:p>
          <a:p>
            <a:r>
              <a:rPr lang="en-GB" dirty="0" smtClean="0"/>
              <a:t>Problem formulation, clarifying hypotheses, meaningful solutions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Generative causal mechanisms &amp; principles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EL Master Brand">
      <a:dk1>
        <a:srgbClr val="0063A4"/>
      </a:dk1>
      <a:lt1>
        <a:sysClr val="window" lastClr="FFFFFF"/>
      </a:lt1>
      <a:dk2>
        <a:srgbClr val="009ADA"/>
      </a:dk2>
      <a:lt2>
        <a:srgbClr val="EEECE1"/>
      </a:lt2>
      <a:accent1>
        <a:srgbClr val="A7A9AC"/>
      </a:accent1>
      <a:accent2>
        <a:srgbClr val="A7A9AC"/>
      </a:accent2>
      <a:accent3>
        <a:srgbClr val="A7A9AC"/>
      </a:accent3>
      <a:accent4>
        <a:srgbClr val="A7A9AC"/>
      </a:accent4>
      <a:accent5>
        <a:srgbClr val="A7A9AC"/>
      </a:accent5>
      <a:accent6>
        <a:srgbClr val="A7A9AC"/>
      </a:accent6>
      <a:hlink>
        <a:srgbClr val="009ADA"/>
      </a:hlink>
      <a:folHlink>
        <a:srgbClr val="009ADA"/>
      </a:folHlink>
    </a:clrScheme>
    <a:fontScheme name="U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218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Community-based research: what is useful evidence? </vt:lpstr>
      <vt:lpstr>From policy to practice: challenging issues</vt:lpstr>
      <vt:lpstr>Fight for Peace</vt:lpstr>
      <vt:lpstr>Can boxing &amp; martial arts reduce the use of violence?</vt:lpstr>
      <vt:lpstr>Anger → self-control </vt:lpstr>
      <vt:lpstr>Street status → humility</vt:lpstr>
      <vt:lpstr>Altering gender relations</vt:lpstr>
      <vt:lpstr>Strong theories as useful knowledge</vt:lpstr>
    </vt:vector>
  </TitlesOfParts>
  <Company>University of East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Health &amp; Bioscience</dc:title>
  <dc:creator>stuart2</dc:creator>
  <cp:lastModifiedBy>sampson</cp:lastModifiedBy>
  <cp:revision>44</cp:revision>
  <dcterms:created xsi:type="dcterms:W3CDTF">2011-02-16T17:01:59Z</dcterms:created>
  <dcterms:modified xsi:type="dcterms:W3CDTF">2013-06-19T12:35:24Z</dcterms:modified>
</cp:coreProperties>
</file>